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6" r:id="rId2"/>
  </p:sldMasterIdLst>
  <p:notesMasterIdLst>
    <p:notesMasterId r:id="rId6"/>
  </p:notesMasterIdLst>
  <p:sldIdLst>
    <p:sldId id="256" r:id="rId3"/>
    <p:sldId id="281" r:id="rId4"/>
    <p:sldId id="280"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SG Info" initials="BI" lastIdx="2" clrIdx="0">
    <p:extLst>
      <p:ext uri="{19B8F6BF-5375-455C-9EA6-DF929625EA0E}">
        <p15:presenceInfo xmlns:p15="http://schemas.microsoft.com/office/powerpoint/2012/main" userId="S-1-5-21-3616392807-2817202098-2631027032-100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a:srgbClr val="323E48"/>
    <a:srgbClr val="FFFFFF"/>
    <a:srgbClr val="004F71"/>
    <a:srgbClr val="495C58"/>
    <a:srgbClr val="BCC9C5"/>
    <a:srgbClr val="A4DBE8"/>
    <a:srgbClr val="A73A64"/>
    <a:srgbClr val="E3E4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923" autoAdjust="0"/>
    <p:restoredTop sz="94629"/>
  </p:normalViewPr>
  <p:slideViewPr>
    <p:cSldViewPr snapToGrid="0" snapToObjects="1">
      <p:cViewPr varScale="1">
        <p:scale>
          <a:sx n="70" d="100"/>
          <a:sy n="70" d="100"/>
        </p:scale>
        <p:origin x="80" y="280"/>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commentAuthors" Target="commentAuthor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b="0" i="0">
                <a:latin typeface="Muli Regular" charset="0"/>
              </a:defRPr>
            </a:lvl1pPr>
          </a:lstStyle>
          <a:p>
            <a:endParaRPr lang="en-GB" dirty="0"/>
          </a:p>
        </p:txBody>
      </p:sp>
      <p:sp>
        <p:nvSpPr>
          <p:cNvPr id="3" name="Date Placeholder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b="0" i="0">
                <a:latin typeface="Muli Regular" charset="0"/>
              </a:defRPr>
            </a:lvl1pPr>
          </a:lstStyle>
          <a:p>
            <a:fld id="{FE74C56A-88DB-EA46-9E51-A832CF59D533}" type="datetimeFigureOut">
              <a:rPr lang="en-GB" smtClean="0"/>
              <a:pPr/>
              <a:t>27/04/2023</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Muli Regular" charset="0"/>
              </a:defRPr>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Muli Regular" charset="0"/>
              </a:defRPr>
            </a:lvl1pPr>
          </a:lstStyle>
          <a:p>
            <a:fld id="{6F31BC7C-09A3-C748-904A-B1A6D076EFA5}" type="slidenum">
              <a:rPr lang="en-GB" smtClean="0"/>
              <a:pPr/>
              <a:t>‹#›</a:t>
            </a:fld>
            <a:endParaRPr lang="en-GB" dirty="0"/>
          </a:p>
        </p:txBody>
      </p:sp>
    </p:spTree>
    <p:extLst>
      <p:ext uri="{BB962C8B-B14F-4D97-AF65-F5344CB8AC3E}">
        <p14:creationId xmlns:p14="http://schemas.microsoft.com/office/powerpoint/2010/main" val="14871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Muli Regular" charset="0"/>
        <a:ea typeface="+mn-ea"/>
        <a:cs typeface="+mn-cs"/>
      </a:defRPr>
    </a:lvl1pPr>
    <a:lvl2pPr marL="457200" algn="l" defTabSz="914400" rtl="0" eaLnBrk="1" latinLnBrk="0" hangingPunct="1">
      <a:defRPr sz="1200" b="0" i="0" kern="1200">
        <a:solidFill>
          <a:schemeClr val="tx1"/>
        </a:solidFill>
        <a:latin typeface="Muli Regular" charset="0"/>
        <a:ea typeface="+mn-ea"/>
        <a:cs typeface="+mn-cs"/>
      </a:defRPr>
    </a:lvl2pPr>
    <a:lvl3pPr marL="914400" algn="l" defTabSz="914400" rtl="0" eaLnBrk="1" latinLnBrk="0" hangingPunct="1">
      <a:defRPr sz="1200" b="0" i="0" kern="1200">
        <a:solidFill>
          <a:schemeClr val="tx1"/>
        </a:solidFill>
        <a:latin typeface="Muli Regular" charset="0"/>
        <a:ea typeface="+mn-ea"/>
        <a:cs typeface="+mn-cs"/>
      </a:defRPr>
    </a:lvl3pPr>
    <a:lvl4pPr marL="1371600" algn="l" defTabSz="914400" rtl="0" eaLnBrk="1" latinLnBrk="0" hangingPunct="1">
      <a:defRPr sz="1200" b="0" i="0" kern="1200">
        <a:solidFill>
          <a:schemeClr val="tx1"/>
        </a:solidFill>
        <a:latin typeface="Muli Regular" charset="0"/>
        <a:ea typeface="+mn-ea"/>
        <a:cs typeface="+mn-cs"/>
      </a:defRPr>
    </a:lvl4pPr>
    <a:lvl5pPr marL="1828800" algn="l" defTabSz="914400" rtl="0" eaLnBrk="1" latinLnBrk="0" hangingPunct="1">
      <a:defRPr sz="1200" b="0" i="0" kern="1200">
        <a:solidFill>
          <a:schemeClr val="tx1"/>
        </a:solidFill>
        <a:latin typeface="Muli Regular"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35414" y="865257"/>
            <a:ext cx="3308400" cy="848451"/>
          </a:xfrm>
          <a:prstGeom prst="rect">
            <a:avLst/>
          </a:prstGeom>
        </p:spPr>
      </p:pic>
      <p:sp>
        <p:nvSpPr>
          <p:cNvPr id="2" name="Title 1"/>
          <p:cNvSpPr>
            <a:spLocks noGrp="1"/>
          </p:cNvSpPr>
          <p:nvPr>
            <p:ph type="ctrTitle"/>
          </p:nvPr>
        </p:nvSpPr>
        <p:spPr>
          <a:xfrm>
            <a:off x="3935414" y="3141664"/>
            <a:ext cx="7885111" cy="1410459"/>
          </a:xfrm>
        </p:spPr>
        <p:txBody>
          <a:bodyPr anchor="t" anchorCtr="0">
            <a:normAutofit/>
          </a:bodyPr>
          <a:lstStyle>
            <a:lvl1pPr algn="l">
              <a:defRPr sz="4500" b="0" i="0" spc="-149">
                <a:latin typeface="Muli" charset="0"/>
                <a:ea typeface="Muli" charset="0"/>
                <a:cs typeface="Muli" charset="0"/>
              </a:defRPr>
            </a:lvl1pPr>
          </a:lstStyle>
          <a:p>
            <a:r>
              <a:rPr lang="en-US" dirty="0"/>
              <a:t>Click to edit Master title style</a:t>
            </a:r>
            <a:endParaRPr lang="en-GB" dirty="0"/>
          </a:p>
        </p:txBody>
      </p:sp>
      <p:sp>
        <p:nvSpPr>
          <p:cNvPr id="3" name="Subtitle 2"/>
          <p:cNvSpPr>
            <a:spLocks noGrp="1"/>
          </p:cNvSpPr>
          <p:nvPr>
            <p:ph type="subTitle" idx="1"/>
          </p:nvPr>
        </p:nvSpPr>
        <p:spPr>
          <a:xfrm>
            <a:off x="3935414" y="4724400"/>
            <a:ext cx="7885111" cy="1765300"/>
          </a:xfrm>
        </p:spPr>
        <p:txBody>
          <a:bodyPr>
            <a:normAutofit/>
          </a:bodyPr>
          <a:lstStyle>
            <a:lvl1pPr marL="0" indent="0" algn="l">
              <a:buNone/>
              <a:defRPr sz="3001" b="0" i="0">
                <a:solidFill>
                  <a:srgbClr val="007FA3"/>
                </a:solidFill>
                <a:latin typeface="Muli Light" charset="0"/>
                <a:ea typeface="Muli Light" charset="0"/>
                <a:cs typeface="Muli Light" charset="0"/>
              </a:defRPr>
            </a:lvl1pPr>
            <a:lvl2pPr marL="457206" indent="0" algn="ctr">
              <a:buNone/>
              <a:defRPr sz="2000"/>
            </a:lvl2pPr>
            <a:lvl3pPr marL="914411" indent="0" algn="ctr">
              <a:buNone/>
              <a:defRPr sz="1801"/>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lang="en-US" dirty="0"/>
              <a:t>Click to edit Master subtitle style</a:t>
            </a:r>
            <a:endParaRPr lang="en-GB" dirty="0"/>
          </a:p>
        </p:txBody>
      </p:sp>
      <p:sp>
        <p:nvSpPr>
          <p:cNvPr id="4" name="Date Placeholder 3"/>
          <p:cNvSpPr>
            <a:spLocks noGrp="1"/>
          </p:cNvSpPr>
          <p:nvPr>
            <p:ph type="dt" sz="half" idx="10"/>
          </p:nvPr>
        </p:nvSpPr>
        <p:spPr>
          <a:xfrm>
            <a:off x="10020524" y="6489701"/>
            <a:ext cx="1440000" cy="365125"/>
          </a:xfrm>
        </p:spPr>
        <p:txBody>
          <a:bodyPr/>
          <a:lstStyle>
            <a:lvl1pPr algn="r">
              <a:defRPr sz="1001">
                <a:solidFill>
                  <a:srgbClr val="007FA3"/>
                </a:solidFill>
              </a:defRPr>
            </a:lvl1pPr>
          </a:lstStyle>
          <a:p>
            <a:fld id="{BDCEAB10-F73A-49B8-BBC6-2B41401831F8}" type="datetime1">
              <a:rPr lang="en-GB" smtClean="0"/>
              <a:t>27/04/2023</a:t>
            </a:fld>
            <a:endParaRPr lang="en-GB" dirty="0"/>
          </a:p>
        </p:txBody>
      </p:sp>
      <p:sp>
        <p:nvSpPr>
          <p:cNvPr id="5" name="Footer Placeholder 4"/>
          <p:cNvSpPr>
            <a:spLocks noGrp="1"/>
          </p:cNvSpPr>
          <p:nvPr>
            <p:ph type="ftr" sz="quarter" idx="11"/>
          </p:nvPr>
        </p:nvSpPr>
        <p:spPr>
          <a:xfrm>
            <a:off x="3935414" y="6489701"/>
            <a:ext cx="6085111" cy="365125"/>
          </a:xfrm>
        </p:spPr>
        <p:txBody>
          <a:bodyPr/>
          <a:lstStyle>
            <a:lvl1pPr algn="l">
              <a:defRPr sz="1001">
                <a:solidFill>
                  <a:srgbClr val="007FA3"/>
                </a:solidFill>
              </a:defRPr>
            </a:lvl1pPr>
          </a:lstStyle>
          <a:p>
            <a:endParaRPr lang="en-GB" dirty="0"/>
          </a:p>
        </p:txBody>
      </p:sp>
      <p:sp>
        <p:nvSpPr>
          <p:cNvPr id="6" name="Slide Number Placeholder 5"/>
          <p:cNvSpPr>
            <a:spLocks noGrp="1"/>
          </p:cNvSpPr>
          <p:nvPr>
            <p:ph type="sldNum" sz="quarter" idx="12"/>
          </p:nvPr>
        </p:nvSpPr>
        <p:spPr>
          <a:xfrm>
            <a:off x="11460524" y="6489701"/>
            <a:ext cx="360000" cy="365125"/>
          </a:xfrm>
        </p:spPr>
        <p:txBody>
          <a:bodyPr/>
          <a:lstStyle>
            <a:lvl1pPr>
              <a:defRPr sz="1001">
                <a:solidFill>
                  <a:srgbClr val="007FA3"/>
                </a:solidFill>
              </a:defRPr>
            </a:lvl1pPr>
          </a:lstStyle>
          <a:p>
            <a:fld id="{FA99F3B2-3BF3-2244-841E-4BB5DCB2BBB7}" type="slidenum">
              <a:rPr lang="en-GB" smtClean="0"/>
              <a:pPr/>
              <a:t>‹#›</a:t>
            </a:fld>
            <a:endParaRPr lang="en-GB" dirty="0"/>
          </a:p>
        </p:txBody>
      </p:sp>
      <p:pic>
        <p:nvPicPr>
          <p:cNvPr id="11" name="Picture 10"/>
          <p:cNvPicPr>
            <a:picLocks noChangeAspect="1"/>
          </p:cNvPicPr>
          <p:nvPr userDrawn="1"/>
        </p:nvPicPr>
        <p:blipFill rotWithShape="1">
          <a:blip r:embed="rId3">
            <a:alphaModFix/>
            <a:extLst>
              <a:ext uri="{28A0092B-C50C-407E-A947-70E740481C1C}">
                <a14:useLocalDpi xmlns:a14="http://schemas.microsoft.com/office/drawing/2010/main" val="0"/>
              </a:ext>
            </a:extLst>
          </a:blip>
          <a:srcRect l="47662"/>
          <a:stretch/>
        </p:blipFill>
        <p:spPr>
          <a:xfrm>
            <a:off x="-293" y="0"/>
            <a:ext cx="3512121" cy="6858000"/>
          </a:xfrm>
          <a:prstGeom prst="rect">
            <a:avLst/>
          </a:prstGeom>
        </p:spPr>
      </p:pic>
    </p:spTree>
    <p:extLst>
      <p:ext uri="{BB962C8B-B14F-4D97-AF65-F5344CB8AC3E}">
        <p14:creationId xmlns:p14="http://schemas.microsoft.com/office/powerpoint/2010/main" val="1128383378"/>
      </p:ext>
    </p:extLst>
  </p:cSld>
  <p:clrMapOvr>
    <a:masterClrMapping/>
  </p:clrMapOvr>
  <p:extLst>
    <p:ext uri="{DCECCB84-F9BA-43D5-87BE-67443E8EF086}">
      <p15:sldGuideLst xmlns:p15="http://schemas.microsoft.com/office/powerpoint/2012/main">
        <p15:guide id="1" orient="horz" pos="1979" userDrawn="1">
          <p15:clr>
            <a:srgbClr val="A4A3A4"/>
          </p15:clr>
        </p15:guide>
        <p15:guide id="2" pos="3840" userDrawn="1">
          <p15:clr>
            <a:srgbClr val="5ACBF0"/>
          </p15:clr>
        </p15:guide>
        <p15:guide id="3" pos="235" userDrawn="1">
          <p15:clr>
            <a:srgbClr val="5ACBF0"/>
          </p15:clr>
        </p15:guide>
        <p15:guide id="4" pos="7445" userDrawn="1">
          <p15:clr>
            <a:srgbClr val="5ACBF0"/>
          </p15:clr>
        </p15:guide>
        <p15:guide id="5" orient="horz" pos="232" userDrawn="1">
          <p15:clr>
            <a:srgbClr val="5ACBF0"/>
          </p15:clr>
        </p15:guide>
        <p15:guide id="6" orient="horz" pos="4088" userDrawn="1">
          <p15:clr>
            <a:srgbClr val="5ACBF0"/>
          </p15:clr>
        </p15:guide>
        <p15:guide id="7" pos="2478" userDrawn="1">
          <p15:clr>
            <a:srgbClr val="A4A3A4"/>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p:txBody>
      </p:sp>
      <p:sp>
        <p:nvSpPr>
          <p:cNvPr id="4" name="Date Placeholder 3"/>
          <p:cNvSpPr>
            <a:spLocks noGrp="1"/>
          </p:cNvSpPr>
          <p:nvPr>
            <p:ph type="dt" sz="half" idx="10"/>
          </p:nvPr>
        </p:nvSpPr>
        <p:spPr/>
        <p:txBody>
          <a:bodyPr/>
          <a:lstStyle/>
          <a:p>
            <a:fld id="{4013F355-345F-4D09-99D6-90FDF5D43B2D}" type="datetime1">
              <a:rPr lang="en-GB" smtClean="0"/>
              <a:t>27/04/2023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FA99F3B2-3BF3-2244-841E-4BB5DCB2BBB7}" type="slidenum">
              <a:rPr lang="en-GB" smtClean="0"/>
              <a:t>‹#›</a:t>
            </a:fld>
            <a:endParaRPr lang="en-GB" dirty="0"/>
          </a:p>
        </p:txBody>
      </p:sp>
    </p:spTree>
    <p:extLst>
      <p:ext uri="{BB962C8B-B14F-4D97-AF65-F5344CB8AC3E}">
        <p14:creationId xmlns:p14="http://schemas.microsoft.com/office/powerpoint/2010/main" val="3113473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itle and 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sz="half" idx="1"/>
          </p:nvPr>
        </p:nvSpPr>
        <p:spPr>
          <a:xfrm>
            <a:off x="911225" y="1557338"/>
            <a:ext cx="5040249" cy="4932362"/>
          </a:xfrm>
        </p:spPr>
        <p:txBody>
          <a:body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6095998" y="1557338"/>
            <a:ext cx="5040000" cy="4932362"/>
          </a:xfrm>
        </p:spPr>
        <p:txBody>
          <a:bodyPr/>
          <a:lstStyle/>
          <a:p>
            <a:pPr lvl="0"/>
            <a:r>
              <a:rPr lang="en-US"/>
              <a:t>Click to edit Master text styles</a:t>
            </a:r>
          </a:p>
          <a:p>
            <a:pPr lvl="1"/>
            <a:r>
              <a:rPr lang="en-US"/>
              <a:t>Second level</a:t>
            </a:r>
          </a:p>
          <a:p>
            <a:pPr lvl="2"/>
            <a:r>
              <a:rPr lang="en-US"/>
              <a:t>Third level</a:t>
            </a:r>
          </a:p>
        </p:txBody>
      </p:sp>
      <p:sp>
        <p:nvSpPr>
          <p:cNvPr id="5" name="Date Placeholder 4"/>
          <p:cNvSpPr>
            <a:spLocks noGrp="1"/>
          </p:cNvSpPr>
          <p:nvPr>
            <p:ph type="dt" sz="half" idx="10"/>
          </p:nvPr>
        </p:nvSpPr>
        <p:spPr/>
        <p:txBody>
          <a:bodyPr/>
          <a:lstStyle/>
          <a:p>
            <a:fld id="{F563F160-41AF-442B-ADC2-346725C3B0BC}" type="datetime1">
              <a:rPr lang="en-GB" smtClean="0"/>
              <a:t>27/04/2023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FA99F3B2-3BF3-2244-841E-4BB5DCB2BBB7}" type="slidenum">
              <a:rPr lang="en-GB" smtClean="0"/>
              <a:t>‹#›</a:t>
            </a:fld>
            <a:endParaRPr lang="en-GB" dirty="0"/>
          </a:p>
        </p:txBody>
      </p:sp>
    </p:spTree>
    <p:extLst>
      <p:ext uri="{BB962C8B-B14F-4D97-AF65-F5344CB8AC3E}">
        <p14:creationId xmlns:p14="http://schemas.microsoft.com/office/powerpoint/2010/main" val="1918153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500"/>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6FA0A0C9-AF6E-4BAE-BC28-ED8938195D6E}" type="datetime1">
              <a:rPr lang="en-GB" smtClean="0"/>
              <a:t>27/04/2023</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FA99F3B2-3BF3-2244-841E-4BB5DCB2BBB7}" type="slidenum">
              <a:rPr lang="en-GB" smtClean="0"/>
              <a:t>‹#›</a:t>
            </a:fld>
            <a:endParaRPr lang="en-GB" dirty="0"/>
          </a:p>
        </p:txBody>
      </p:sp>
    </p:spTree>
    <p:extLst>
      <p:ext uri="{BB962C8B-B14F-4D97-AF65-F5344CB8AC3E}">
        <p14:creationId xmlns:p14="http://schemas.microsoft.com/office/powerpoint/2010/main" val="83475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3935413" y="368301"/>
            <a:ext cx="7885113" cy="6121400"/>
          </a:xfrm>
        </p:spPr>
        <p:txBody>
          <a:bodyPr>
            <a:normAutofit/>
          </a:bodyPr>
          <a:lstStyle>
            <a:lvl1pPr>
              <a:defRPr sz="4500"/>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9F150233-72A1-450F-9638-847D1210F702}" type="datetime1">
              <a:rPr lang="en-GB" smtClean="0"/>
              <a:t>27/04/2023</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FA99F3B2-3BF3-2244-841E-4BB5DCB2BBB7}" type="slidenum">
              <a:rPr lang="en-GB" smtClean="0"/>
              <a:pPr/>
              <a:t>‹#›</a:t>
            </a:fld>
            <a:endParaRPr lang="en-GB" dirty="0"/>
          </a:p>
        </p:txBody>
      </p:sp>
      <p:pic>
        <p:nvPicPr>
          <p:cNvPr id="6" name="Picture 5"/>
          <p:cNvPicPr>
            <a:picLocks noChangeAspect="1"/>
          </p:cNvPicPr>
          <p:nvPr userDrawn="1"/>
        </p:nvPicPr>
        <p:blipFill rotWithShape="1">
          <a:blip r:embed="rId2">
            <a:alphaModFix/>
            <a:extLst>
              <a:ext uri="{28A0092B-C50C-407E-A947-70E740481C1C}">
                <a14:useLocalDpi xmlns:a14="http://schemas.microsoft.com/office/drawing/2010/main" val="0"/>
              </a:ext>
            </a:extLst>
          </a:blip>
          <a:srcRect l="47662"/>
          <a:stretch/>
        </p:blipFill>
        <p:spPr>
          <a:xfrm>
            <a:off x="-293" y="0"/>
            <a:ext cx="3512121" cy="6858000"/>
          </a:xfrm>
          <a:prstGeom prst="rect">
            <a:avLst/>
          </a:prstGeom>
        </p:spPr>
      </p:pic>
    </p:spTree>
    <p:extLst>
      <p:ext uri="{BB962C8B-B14F-4D97-AF65-F5344CB8AC3E}">
        <p14:creationId xmlns:p14="http://schemas.microsoft.com/office/powerpoint/2010/main" val="599468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1A8D44-FF82-438C-8FAF-F151D7C4B37A}" type="datetime1">
              <a:rPr lang="en-GB" smtClean="0"/>
              <a:t>27/04/2023</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FA99F3B2-3BF3-2244-841E-4BB5DCB2BBB7}" type="slidenum">
              <a:rPr lang="en-GB" smtClean="0"/>
              <a:t>‹#›</a:t>
            </a:fld>
            <a:endParaRPr lang="en-GB" dirty="0"/>
          </a:p>
        </p:txBody>
      </p:sp>
    </p:spTree>
    <p:extLst>
      <p:ext uri="{BB962C8B-B14F-4D97-AF65-F5344CB8AC3E}">
        <p14:creationId xmlns:p14="http://schemas.microsoft.com/office/powerpoint/2010/main" val="672209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Title">
    <p:bg>
      <p:bgPr>
        <a:solidFill>
          <a:srgbClr val="007FA3"/>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35414" y="3141664"/>
            <a:ext cx="7885111" cy="1410459"/>
          </a:xfrm>
        </p:spPr>
        <p:txBody>
          <a:bodyPr anchor="t" anchorCtr="0">
            <a:normAutofit/>
          </a:bodyPr>
          <a:lstStyle>
            <a:lvl1pPr algn="l">
              <a:defRPr sz="4500" b="0" i="0" spc="-149">
                <a:latin typeface="Muli" charset="0"/>
                <a:ea typeface="Muli" charset="0"/>
                <a:cs typeface="Muli" charset="0"/>
              </a:defRPr>
            </a:lvl1pPr>
          </a:lstStyle>
          <a:p>
            <a:r>
              <a:rPr lang="en-US" dirty="0"/>
              <a:t>Click to edit Master title style</a:t>
            </a:r>
            <a:endParaRPr lang="en-GB" dirty="0"/>
          </a:p>
        </p:txBody>
      </p:sp>
      <p:sp>
        <p:nvSpPr>
          <p:cNvPr id="3" name="Subtitle 2"/>
          <p:cNvSpPr>
            <a:spLocks noGrp="1"/>
          </p:cNvSpPr>
          <p:nvPr>
            <p:ph type="subTitle" idx="1"/>
          </p:nvPr>
        </p:nvSpPr>
        <p:spPr>
          <a:xfrm>
            <a:off x="3935414" y="4724400"/>
            <a:ext cx="7885111" cy="1765300"/>
          </a:xfrm>
        </p:spPr>
        <p:txBody>
          <a:bodyPr>
            <a:normAutofit/>
          </a:bodyPr>
          <a:lstStyle>
            <a:lvl1pPr marL="0" indent="0" algn="l">
              <a:buNone/>
              <a:defRPr sz="3001" b="0" i="0">
                <a:latin typeface="Muli Light" charset="0"/>
                <a:ea typeface="Muli Light" charset="0"/>
                <a:cs typeface="Muli Light" charset="0"/>
              </a:defRPr>
            </a:lvl1pPr>
            <a:lvl2pPr marL="457206" indent="0" algn="ctr">
              <a:buNone/>
              <a:defRPr sz="2000"/>
            </a:lvl2pPr>
            <a:lvl3pPr marL="914411" indent="0" algn="ctr">
              <a:buNone/>
              <a:defRPr sz="1801"/>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lang="en-US" dirty="0"/>
              <a:t>Click to edit Master subtitle style</a:t>
            </a:r>
            <a:endParaRPr lang="en-GB" dirty="0"/>
          </a:p>
        </p:txBody>
      </p:sp>
      <p:sp>
        <p:nvSpPr>
          <p:cNvPr id="4" name="Date Placeholder 3"/>
          <p:cNvSpPr>
            <a:spLocks noGrp="1"/>
          </p:cNvSpPr>
          <p:nvPr>
            <p:ph type="dt" sz="half" idx="10"/>
          </p:nvPr>
        </p:nvSpPr>
        <p:spPr>
          <a:xfrm>
            <a:off x="10020524" y="6489701"/>
            <a:ext cx="1440000" cy="365125"/>
          </a:xfrm>
        </p:spPr>
        <p:txBody>
          <a:bodyPr/>
          <a:lstStyle>
            <a:lvl1pPr algn="r">
              <a:defRPr sz="1001">
                <a:solidFill>
                  <a:schemeClr val="bg1"/>
                </a:solidFill>
              </a:defRPr>
            </a:lvl1pPr>
          </a:lstStyle>
          <a:p>
            <a:fld id="{2E1E2D0D-159C-4163-8185-DFC613CC9D57}" type="datetime1">
              <a:rPr lang="en-GB" smtClean="0"/>
              <a:t>27/04/2023</a:t>
            </a:fld>
            <a:endParaRPr lang="en-GB" dirty="0"/>
          </a:p>
        </p:txBody>
      </p:sp>
      <p:sp>
        <p:nvSpPr>
          <p:cNvPr id="5" name="Footer Placeholder 4"/>
          <p:cNvSpPr>
            <a:spLocks noGrp="1"/>
          </p:cNvSpPr>
          <p:nvPr>
            <p:ph type="ftr" sz="quarter" idx="11"/>
          </p:nvPr>
        </p:nvSpPr>
        <p:spPr>
          <a:xfrm>
            <a:off x="3935414" y="6489701"/>
            <a:ext cx="6085111" cy="365125"/>
          </a:xfrm>
        </p:spPr>
        <p:txBody>
          <a:bodyPr/>
          <a:lstStyle>
            <a:lvl1pPr algn="l">
              <a:defRPr sz="1001">
                <a:solidFill>
                  <a:schemeClr val="bg1"/>
                </a:solidFill>
              </a:defRPr>
            </a:lvl1pPr>
          </a:lstStyle>
          <a:p>
            <a:endParaRPr lang="en-GB" dirty="0"/>
          </a:p>
        </p:txBody>
      </p:sp>
      <p:sp>
        <p:nvSpPr>
          <p:cNvPr id="6" name="Slide Number Placeholder 5"/>
          <p:cNvSpPr>
            <a:spLocks noGrp="1"/>
          </p:cNvSpPr>
          <p:nvPr>
            <p:ph type="sldNum" sz="quarter" idx="12"/>
          </p:nvPr>
        </p:nvSpPr>
        <p:spPr>
          <a:xfrm>
            <a:off x="11460524" y="6489701"/>
            <a:ext cx="360000" cy="365125"/>
          </a:xfrm>
        </p:spPr>
        <p:txBody>
          <a:bodyPr/>
          <a:lstStyle>
            <a:lvl1pPr>
              <a:defRPr sz="1001">
                <a:solidFill>
                  <a:schemeClr val="bg1"/>
                </a:solidFill>
              </a:defRPr>
            </a:lvl1pPr>
          </a:lstStyle>
          <a:p>
            <a:fld id="{FA99F3B2-3BF3-2244-841E-4BB5DCB2BBB7}" type="slidenum">
              <a:rPr lang="en-GB" smtClean="0"/>
              <a:pPr/>
              <a:t>‹#›</a:t>
            </a:fld>
            <a:endParaRPr lang="en-GB" dirty="0"/>
          </a:p>
        </p:txBody>
      </p:sp>
      <p:pic>
        <p:nvPicPr>
          <p:cNvPr id="9" name="Picture 8"/>
          <p:cNvPicPr>
            <a:picLocks noChangeAspect="1"/>
          </p:cNvPicPr>
          <p:nvPr userDrawn="1"/>
        </p:nvPicPr>
        <p:blipFill rotWithShape="1">
          <a:blip r:embed="rId2">
            <a:alphaModFix/>
            <a:extLst>
              <a:ext uri="{28A0092B-C50C-407E-A947-70E740481C1C}">
                <a14:useLocalDpi xmlns:a14="http://schemas.microsoft.com/office/drawing/2010/main" val="0"/>
              </a:ext>
            </a:extLst>
          </a:blip>
          <a:srcRect l="47666"/>
          <a:stretch/>
        </p:blipFill>
        <p:spPr>
          <a:xfrm>
            <a:off x="1" y="0"/>
            <a:ext cx="3511828" cy="6858000"/>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35414" y="865257"/>
            <a:ext cx="3306779" cy="848035"/>
          </a:xfrm>
          <a:prstGeom prst="rect">
            <a:avLst/>
          </a:prstGeom>
        </p:spPr>
      </p:pic>
    </p:spTree>
  </p:cSld>
  <p:clrMapOvr>
    <a:masterClrMapping/>
  </p:clrMapOvr>
  <p:extLst>
    <p:ext uri="{DCECCB84-F9BA-43D5-87BE-67443E8EF086}">
      <p15:sldGuideLst xmlns:p15="http://schemas.microsoft.com/office/powerpoint/2012/main">
        <p15:guide id="1" orient="horz" pos="1979" userDrawn="1">
          <p15:clr>
            <a:srgbClr val="A4A3A4"/>
          </p15:clr>
        </p15:guide>
        <p15:guide id="2" pos="3840" userDrawn="1">
          <p15:clr>
            <a:srgbClr val="5ACBF0"/>
          </p15:clr>
        </p15:guide>
        <p15:guide id="3" pos="235" userDrawn="1">
          <p15:clr>
            <a:srgbClr val="5ACBF0"/>
          </p15:clr>
        </p15:guide>
        <p15:guide id="4" pos="7445" userDrawn="1">
          <p15:clr>
            <a:srgbClr val="5ACBF0"/>
          </p15:clr>
        </p15:guide>
        <p15:guide id="5" orient="horz" pos="232" userDrawn="1">
          <p15:clr>
            <a:srgbClr val="5ACBF0"/>
          </p15:clr>
        </p15:guide>
        <p15:guide id="6" orient="horz" pos="4088" userDrawn="1">
          <p15:clr>
            <a:srgbClr val="5ACBF0"/>
          </p15:clr>
        </p15:guide>
        <p15:guide id="7" pos="2478" userDrawn="1">
          <p15:clr>
            <a:srgbClr val="A4A3A4"/>
          </p15:clr>
        </p15:guide>
        <p15:guide id="8" orient="horz" pos="2976" userDrawn="1">
          <p15:clr>
            <a:srgbClr val="A4A3A4"/>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endParaRPr lang="en-GB" dirty="0"/>
          </a:p>
        </p:txBody>
      </p:sp>
      <p:sp>
        <p:nvSpPr>
          <p:cNvPr id="4" name="Date Placeholder 3"/>
          <p:cNvSpPr>
            <a:spLocks noGrp="1"/>
          </p:cNvSpPr>
          <p:nvPr>
            <p:ph type="dt" sz="half" idx="10"/>
          </p:nvPr>
        </p:nvSpPr>
        <p:spPr/>
        <p:txBody>
          <a:bodyPr/>
          <a:lstStyle/>
          <a:p>
            <a:fld id="{8BA2C471-F1FE-495C-B1ED-79F587609931}" type="datetime1">
              <a:rPr lang="en-GB" smtClean="0"/>
              <a:t>27/04/2023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FA99F3B2-3BF3-2244-841E-4BB5DCB2BBB7}" type="slidenum">
              <a:rPr lang="en-GB" smtClean="0"/>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itle and 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0800" y="368301"/>
            <a:ext cx="10909724" cy="973138"/>
          </a:xfrm>
        </p:spPr>
        <p:txBody>
          <a:bodyPr/>
          <a:lstStyle/>
          <a:p>
            <a:r>
              <a:rPr lang="en-US" dirty="0"/>
              <a:t>Click to edit Master title style</a:t>
            </a:r>
            <a:endParaRPr lang="en-GB" dirty="0"/>
          </a:p>
        </p:txBody>
      </p:sp>
      <p:sp>
        <p:nvSpPr>
          <p:cNvPr id="3" name="Content Placeholder 2"/>
          <p:cNvSpPr>
            <a:spLocks noGrp="1"/>
          </p:cNvSpPr>
          <p:nvPr>
            <p:ph sz="half" idx="1"/>
          </p:nvPr>
        </p:nvSpPr>
        <p:spPr>
          <a:xfrm>
            <a:off x="910801" y="1557338"/>
            <a:ext cx="5040674" cy="4932362"/>
          </a:xfrm>
        </p:spPr>
        <p:txBody>
          <a:bodyPr/>
          <a:lstStyle/>
          <a:p>
            <a:pPr lvl="0"/>
            <a:r>
              <a:rPr lang="en-US" dirty="0"/>
              <a:t>Click to edit Master text styles</a:t>
            </a:r>
          </a:p>
          <a:p>
            <a:pPr lvl="1"/>
            <a:r>
              <a:rPr lang="en-US" dirty="0"/>
              <a:t>Second level</a:t>
            </a:r>
          </a:p>
          <a:p>
            <a:pPr lvl="2"/>
            <a:r>
              <a:rPr lang="en-US" dirty="0"/>
              <a:t>Third level</a:t>
            </a:r>
            <a:endParaRPr lang="en-GB" dirty="0"/>
          </a:p>
        </p:txBody>
      </p:sp>
      <p:sp>
        <p:nvSpPr>
          <p:cNvPr id="4" name="Content Placeholder 3"/>
          <p:cNvSpPr>
            <a:spLocks noGrp="1"/>
          </p:cNvSpPr>
          <p:nvPr>
            <p:ph sz="half" idx="2"/>
          </p:nvPr>
        </p:nvSpPr>
        <p:spPr>
          <a:xfrm>
            <a:off x="6095998" y="1557338"/>
            <a:ext cx="5040000" cy="4932362"/>
          </a:xfrm>
        </p:spPr>
        <p:txBody>
          <a:bodyPr/>
          <a:lstStyle/>
          <a:p>
            <a:pPr lvl="0"/>
            <a:r>
              <a:rPr lang="en-US" dirty="0"/>
              <a:t>Click to edit Master text styles</a:t>
            </a:r>
          </a:p>
          <a:p>
            <a:pPr lvl="1"/>
            <a:r>
              <a:rPr lang="en-US" dirty="0"/>
              <a:t>Second level</a:t>
            </a:r>
          </a:p>
          <a:p>
            <a:pPr lvl="2"/>
            <a:r>
              <a:rPr lang="en-US" dirty="0"/>
              <a:t>Third level</a:t>
            </a:r>
            <a:endParaRPr lang="en-GB" dirty="0"/>
          </a:p>
        </p:txBody>
      </p:sp>
      <p:sp>
        <p:nvSpPr>
          <p:cNvPr id="5" name="Date Placeholder 4"/>
          <p:cNvSpPr>
            <a:spLocks noGrp="1"/>
          </p:cNvSpPr>
          <p:nvPr>
            <p:ph type="dt" sz="half" idx="10"/>
          </p:nvPr>
        </p:nvSpPr>
        <p:spPr/>
        <p:txBody>
          <a:bodyPr/>
          <a:lstStyle/>
          <a:p>
            <a:fld id="{73011179-CCBA-416B-9DEA-A624EF2159F0}" type="datetime1">
              <a:rPr lang="en-GB" smtClean="0"/>
              <a:t>27/04/2023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FA99F3B2-3BF3-2244-841E-4BB5DCB2BBB7}" type="slidenum">
              <a:rPr lang="en-GB" smtClean="0"/>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0800" y="368301"/>
            <a:ext cx="10909724" cy="973138"/>
          </a:xfrm>
        </p:spPr>
        <p:txBody>
          <a:body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F86A3DD3-5E18-4D17-B3A9-77F1845FEB83}" type="datetime1">
              <a:rPr lang="en-GB" smtClean="0"/>
              <a:t>27/04/2023</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FA99F3B2-3BF3-2244-841E-4BB5DCB2BBB7}" type="slidenum">
              <a:rPr lang="en-GB" smtClean="0"/>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3935413" y="368301"/>
            <a:ext cx="7885113" cy="6121400"/>
          </a:xfrm>
        </p:spPr>
        <p:txBody>
          <a:body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ECB6E0F3-59DD-4A60-9D8A-9650D2E47231}" type="datetime1">
              <a:rPr lang="en-GB" smtClean="0"/>
              <a:t>27/04/2023</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FA99F3B2-3BF3-2244-841E-4BB5DCB2BBB7}" type="slidenum">
              <a:rPr lang="en-GB" smtClean="0"/>
              <a:pPr/>
              <a:t>‹#›</a:t>
            </a:fld>
            <a:endParaRPr lang="en-GB" dirty="0"/>
          </a:p>
        </p:txBody>
      </p:sp>
      <p:pic>
        <p:nvPicPr>
          <p:cNvPr id="6" name="Picture 5"/>
          <p:cNvPicPr>
            <a:picLocks noChangeAspect="1"/>
          </p:cNvPicPr>
          <p:nvPr userDrawn="1"/>
        </p:nvPicPr>
        <p:blipFill rotWithShape="1">
          <a:blip r:embed="rId2">
            <a:alphaModFix/>
            <a:extLst>
              <a:ext uri="{28A0092B-C50C-407E-A947-70E740481C1C}">
                <a14:useLocalDpi xmlns:a14="http://schemas.microsoft.com/office/drawing/2010/main" val="0"/>
              </a:ext>
            </a:extLst>
          </a:blip>
          <a:srcRect l="47666"/>
          <a:stretch/>
        </p:blipFill>
        <p:spPr>
          <a:xfrm>
            <a:off x="1" y="0"/>
            <a:ext cx="3511828" cy="6858000"/>
          </a:xfrm>
          <a:prstGeom prst="rect">
            <a:avLst/>
          </a:prstGeom>
        </p:spPr>
      </p:pic>
    </p:spTree>
    <p:extLst>
      <p:ext uri="{BB962C8B-B14F-4D97-AF65-F5344CB8AC3E}">
        <p14:creationId xmlns:p14="http://schemas.microsoft.com/office/powerpoint/2010/main" val="3449204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F1DA52-7435-491B-9879-D2993230FB1C}" type="datetime1">
              <a:rPr lang="en-GB" smtClean="0"/>
              <a:t>27/04/2023</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FA99F3B2-3BF3-2244-841E-4BB5DCB2BBB7}" type="slidenum">
              <a:rPr lang="en-GB" smtClean="0"/>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8">
            <a:alphaModFix amt="10000"/>
            <a:extLst>
              <a:ext uri="{28A0092B-C50C-407E-A947-70E740481C1C}">
                <a14:useLocalDpi xmlns:a14="http://schemas.microsoft.com/office/drawing/2010/main" val="0"/>
              </a:ext>
            </a:extLst>
          </a:blip>
          <a:srcRect l="47662"/>
          <a:stretch/>
        </p:blipFill>
        <p:spPr>
          <a:xfrm>
            <a:off x="-293" y="0"/>
            <a:ext cx="3512121" cy="6858000"/>
          </a:xfrm>
          <a:prstGeom prst="rect">
            <a:avLst/>
          </a:prstGeom>
        </p:spPr>
      </p:pic>
      <p:sp>
        <p:nvSpPr>
          <p:cNvPr id="2" name="Title Placeholder 1"/>
          <p:cNvSpPr>
            <a:spLocks noGrp="1"/>
          </p:cNvSpPr>
          <p:nvPr>
            <p:ph type="title"/>
          </p:nvPr>
        </p:nvSpPr>
        <p:spPr>
          <a:xfrm>
            <a:off x="911226" y="368301"/>
            <a:ext cx="10909300" cy="973138"/>
          </a:xfrm>
          <a:prstGeom prst="rect">
            <a:avLst/>
          </a:prstGeom>
        </p:spPr>
        <p:txBody>
          <a:bodyPr vert="horz" lIns="0" tIns="0" rIns="0" bIns="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911226" y="1557339"/>
            <a:ext cx="10909300" cy="4929187"/>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endParaRPr lang="en-GB" dirty="0"/>
          </a:p>
        </p:txBody>
      </p:sp>
      <p:sp>
        <p:nvSpPr>
          <p:cNvPr id="4" name="Date Placeholder 3"/>
          <p:cNvSpPr>
            <a:spLocks noGrp="1"/>
          </p:cNvSpPr>
          <p:nvPr>
            <p:ph type="dt" sz="half" idx="2"/>
          </p:nvPr>
        </p:nvSpPr>
        <p:spPr>
          <a:xfrm>
            <a:off x="10020231" y="6489701"/>
            <a:ext cx="1440000" cy="365125"/>
          </a:xfrm>
          <a:prstGeom prst="rect">
            <a:avLst/>
          </a:prstGeom>
        </p:spPr>
        <p:txBody>
          <a:bodyPr vert="horz" lIns="0" tIns="0" rIns="0" bIns="0" rtlCol="0" anchor="t" anchorCtr="0"/>
          <a:lstStyle>
            <a:lvl1pPr algn="r">
              <a:defRPr sz="1001" b="0" i="0" baseline="0">
                <a:solidFill>
                  <a:srgbClr val="007FA3"/>
                </a:solidFill>
                <a:latin typeface="Muli Light" charset="0"/>
                <a:ea typeface="Muli Light" charset="0"/>
                <a:cs typeface="Muli Light" charset="0"/>
              </a:defRPr>
            </a:lvl1pPr>
          </a:lstStyle>
          <a:p>
            <a:fld id="{E1521439-A49B-4EB8-A1D1-DAC94FA6D30C}" type="datetime1">
              <a:rPr lang="en-GB" smtClean="0"/>
              <a:t>27/04/2023</a:t>
            </a:fld>
            <a:endParaRPr lang="en-GB" dirty="0"/>
          </a:p>
        </p:txBody>
      </p:sp>
      <p:sp>
        <p:nvSpPr>
          <p:cNvPr id="5" name="Footer Placeholder 4"/>
          <p:cNvSpPr>
            <a:spLocks noGrp="1"/>
          </p:cNvSpPr>
          <p:nvPr>
            <p:ph type="ftr" sz="quarter" idx="3"/>
          </p:nvPr>
        </p:nvSpPr>
        <p:spPr>
          <a:xfrm>
            <a:off x="3935414" y="6489701"/>
            <a:ext cx="6084670" cy="365125"/>
          </a:xfrm>
          <a:prstGeom prst="rect">
            <a:avLst/>
          </a:prstGeom>
        </p:spPr>
        <p:txBody>
          <a:bodyPr vert="horz" lIns="0" tIns="0" rIns="0" bIns="0" rtlCol="0" anchor="t" anchorCtr="0"/>
          <a:lstStyle>
            <a:lvl1pPr algn="l">
              <a:defRPr sz="1001" b="0" i="0" baseline="0">
                <a:solidFill>
                  <a:srgbClr val="007FA3"/>
                </a:solidFill>
                <a:latin typeface="Muli Light" charset="0"/>
                <a:ea typeface="Muli Light" charset="0"/>
                <a:cs typeface="Muli Light" charset="0"/>
              </a:defRPr>
            </a:lvl1pPr>
          </a:lstStyle>
          <a:p>
            <a:endParaRPr lang="en-GB" dirty="0"/>
          </a:p>
        </p:txBody>
      </p:sp>
      <p:sp>
        <p:nvSpPr>
          <p:cNvPr id="6" name="Slide Number Placeholder 5"/>
          <p:cNvSpPr>
            <a:spLocks noGrp="1"/>
          </p:cNvSpPr>
          <p:nvPr>
            <p:ph type="sldNum" sz="quarter" idx="4"/>
          </p:nvPr>
        </p:nvSpPr>
        <p:spPr>
          <a:xfrm>
            <a:off x="11460524" y="6489701"/>
            <a:ext cx="360000" cy="365125"/>
          </a:xfrm>
          <a:prstGeom prst="rect">
            <a:avLst/>
          </a:prstGeom>
        </p:spPr>
        <p:txBody>
          <a:bodyPr vert="horz" lIns="0" tIns="0" rIns="0" bIns="0" rtlCol="0" anchor="t" anchorCtr="0"/>
          <a:lstStyle>
            <a:lvl1pPr algn="r">
              <a:defRPr sz="1001" b="0" i="0" baseline="0">
                <a:solidFill>
                  <a:srgbClr val="007FA3"/>
                </a:solidFill>
                <a:latin typeface="Muli Light" charset="0"/>
                <a:ea typeface="Muli Light" charset="0"/>
                <a:cs typeface="Muli Light" charset="0"/>
              </a:defRPr>
            </a:lvl1pPr>
          </a:lstStyle>
          <a:p>
            <a:fld id="{FA99F3B2-3BF3-2244-841E-4BB5DCB2BBB7}" type="slidenum">
              <a:rPr lang="en-GB" smtClean="0"/>
              <a:pPr/>
              <a:t>‹#›</a:t>
            </a:fld>
            <a:endParaRPr lang="en-GB" dirty="0"/>
          </a:p>
        </p:txBody>
      </p:sp>
    </p:spTree>
    <p:extLst>
      <p:ext uri="{BB962C8B-B14F-4D97-AF65-F5344CB8AC3E}">
        <p14:creationId xmlns:p14="http://schemas.microsoft.com/office/powerpoint/2010/main" val="7787168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63" r:id="rId5"/>
    <p:sldLayoutId id="2147483655" r:id="rId6"/>
  </p:sldLayoutIdLst>
  <p:hf sldNum="0" hdr="0" dt="0"/>
  <p:txStyles>
    <p:titleStyle>
      <a:lvl1pPr algn="l" defTabSz="914411" rtl="0" eaLnBrk="1" latinLnBrk="0" hangingPunct="1">
        <a:lnSpc>
          <a:spcPct val="90000"/>
        </a:lnSpc>
        <a:spcBef>
          <a:spcPct val="0"/>
        </a:spcBef>
        <a:buNone/>
        <a:defRPr sz="4500" b="0" i="0" kern="1200" baseline="0">
          <a:solidFill>
            <a:srgbClr val="007FA3"/>
          </a:solidFill>
          <a:latin typeface="Muli" panose="02000503000000000000" pitchFamily="2" charset="0"/>
          <a:ea typeface="Muli" panose="02000503000000000000" pitchFamily="2" charset="0"/>
          <a:cs typeface="Muli" panose="02000503000000000000" pitchFamily="2" charset="0"/>
        </a:defRPr>
      </a:lvl1pPr>
    </p:titleStyle>
    <p:bodyStyle>
      <a:lvl1pPr marL="450006" indent="-450006" algn="l" defTabSz="914411" rtl="0" eaLnBrk="1" latinLnBrk="0" hangingPunct="1">
        <a:lnSpc>
          <a:spcPct val="100000"/>
        </a:lnSpc>
        <a:spcBef>
          <a:spcPts val="0"/>
        </a:spcBef>
        <a:buSzPct val="100000"/>
        <a:buFontTx/>
        <a:buBlip>
          <a:blip r:embed="rId8"/>
        </a:buBlip>
        <a:tabLst/>
        <a:defRPr sz="3001" b="0" i="0" kern="1200" baseline="0">
          <a:solidFill>
            <a:srgbClr val="007FA3"/>
          </a:solidFill>
          <a:latin typeface="Muli Light" panose="02000303000000000000" pitchFamily="2" charset="0"/>
          <a:ea typeface="Muli Light" panose="02000303000000000000" pitchFamily="2" charset="0"/>
          <a:cs typeface="Muli Light" panose="02000303000000000000" pitchFamily="2" charset="0"/>
        </a:defRPr>
      </a:lvl1pPr>
      <a:lvl2pPr marL="720009" indent="-268291" algn="l" defTabSz="914411" rtl="0" eaLnBrk="1" latinLnBrk="0" hangingPunct="1">
        <a:lnSpc>
          <a:spcPct val="100000"/>
        </a:lnSpc>
        <a:spcBef>
          <a:spcPts val="0"/>
        </a:spcBef>
        <a:buFont typeface="Arial"/>
        <a:buChar char="•"/>
        <a:tabLst/>
        <a:defRPr sz="2400" b="0" i="0" kern="1200" baseline="0">
          <a:solidFill>
            <a:srgbClr val="007FA3"/>
          </a:solidFill>
          <a:latin typeface="Muli Light" panose="02000303000000000000" pitchFamily="2" charset="0"/>
          <a:ea typeface="Muli Light" panose="02000303000000000000" pitchFamily="2" charset="0"/>
          <a:cs typeface="Muli Light" panose="02000303000000000000" pitchFamily="2" charset="0"/>
        </a:defRPr>
      </a:lvl2pPr>
      <a:lvl3pPr marL="990012" indent="-270003" algn="l" defTabSz="914411" rtl="0" eaLnBrk="1" latinLnBrk="0" hangingPunct="1">
        <a:lnSpc>
          <a:spcPct val="100000"/>
        </a:lnSpc>
        <a:spcBef>
          <a:spcPts val="0"/>
        </a:spcBef>
        <a:buFont typeface=".AppleSystemUIFont" charset="-120"/>
        <a:buChar char="–"/>
        <a:tabLst/>
        <a:defRPr sz="1801" b="0" i="0" kern="1200" baseline="0">
          <a:solidFill>
            <a:srgbClr val="007FA3"/>
          </a:solidFill>
          <a:latin typeface="Muli Light" charset="0"/>
          <a:ea typeface="Muli Light" charset="0"/>
          <a:cs typeface="Muli Light" charset="0"/>
        </a:defRPr>
      </a:lvl3pPr>
      <a:lvl4pPr marL="1600221" indent="-228604" algn="l" defTabSz="914411" rtl="0" eaLnBrk="1" latinLnBrk="0" hangingPunct="1">
        <a:lnSpc>
          <a:spcPct val="90000"/>
        </a:lnSpc>
        <a:spcBef>
          <a:spcPts val="500"/>
        </a:spcBef>
        <a:buFont typeface="Arial"/>
        <a:buChar char="•"/>
        <a:defRPr sz="1801" kern="1200" baseline="0">
          <a:solidFill>
            <a:schemeClr val="tx1"/>
          </a:solidFill>
          <a:latin typeface="Muli Light" charset="0"/>
          <a:ea typeface="+mn-ea"/>
          <a:cs typeface="+mn-cs"/>
        </a:defRPr>
      </a:lvl4pPr>
      <a:lvl5pPr marL="2057427" indent="-228604" algn="l" defTabSz="914411" rtl="0" eaLnBrk="1" latinLnBrk="0" hangingPunct="1">
        <a:lnSpc>
          <a:spcPct val="90000"/>
        </a:lnSpc>
        <a:spcBef>
          <a:spcPts val="500"/>
        </a:spcBef>
        <a:buFont typeface="Arial"/>
        <a:buChar char="•"/>
        <a:defRPr sz="1801" kern="1200" baseline="0">
          <a:solidFill>
            <a:schemeClr val="tx1"/>
          </a:solidFill>
          <a:latin typeface="Muli Light" charset="0"/>
          <a:ea typeface="+mn-ea"/>
          <a:cs typeface="+mn-cs"/>
        </a:defRPr>
      </a:lvl5pPr>
      <a:lvl6pPr marL="2514632"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6pPr>
      <a:lvl7pPr marL="2971838"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7pPr>
      <a:lvl8pPr marL="3429044"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8pPr>
      <a:lvl9pPr marL="3886249"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9pPr>
    </p:bodyStyle>
    <p:otherStyle>
      <a:defPPr>
        <a:defRPr lang="en-US"/>
      </a:defPPr>
      <a:lvl1pPr marL="0" algn="l" defTabSz="914411" rtl="0" eaLnBrk="1" latinLnBrk="0" hangingPunct="1">
        <a:defRPr sz="1801" kern="1200">
          <a:solidFill>
            <a:schemeClr val="tx1"/>
          </a:solidFill>
          <a:latin typeface="+mn-lt"/>
          <a:ea typeface="+mn-ea"/>
          <a:cs typeface="+mn-cs"/>
        </a:defRPr>
      </a:lvl1pPr>
      <a:lvl2pPr marL="457206" algn="l" defTabSz="914411" rtl="0" eaLnBrk="1" latinLnBrk="0" hangingPunct="1">
        <a:defRPr sz="1801" kern="1200">
          <a:solidFill>
            <a:schemeClr val="tx1"/>
          </a:solidFill>
          <a:latin typeface="+mn-lt"/>
          <a:ea typeface="+mn-ea"/>
          <a:cs typeface="+mn-cs"/>
        </a:defRPr>
      </a:lvl2pPr>
      <a:lvl3pPr marL="914411" algn="l" defTabSz="914411" rtl="0" eaLnBrk="1" latinLnBrk="0" hangingPunct="1">
        <a:defRPr sz="1801" kern="1200">
          <a:solidFill>
            <a:schemeClr val="tx1"/>
          </a:solidFill>
          <a:latin typeface="+mn-lt"/>
          <a:ea typeface="+mn-ea"/>
          <a:cs typeface="+mn-cs"/>
        </a:defRPr>
      </a:lvl3pPr>
      <a:lvl4pPr marL="1371617" algn="l" defTabSz="914411" rtl="0" eaLnBrk="1" latinLnBrk="0" hangingPunct="1">
        <a:defRPr sz="1801" kern="1200">
          <a:solidFill>
            <a:schemeClr val="tx1"/>
          </a:solidFill>
          <a:latin typeface="+mn-lt"/>
          <a:ea typeface="+mn-ea"/>
          <a:cs typeface="+mn-cs"/>
        </a:defRPr>
      </a:lvl4pPr>
      <a:lvl5pPr marL="1828823" algn="l" defTabSz="914411" rtl="0" eaLnBrk="1" latinLnBrk="0" hangingPunct="1">
        <a:defRPr sz="1801" kern="1200">
          <a:solidFill>
            <a:schemeClr val="tx1"/>
          </a:solidFill>
          <a:latin typeface="+mn-lt"/>
          <a:ea typeface="+mn-ea"/>
          <a:cs typeface="+mn-cs"/>
        </a:defRPr>
      </a:lvl5pPr>
      <a:lvl6pPr marL="2286029" algn="l" defTabSz="914411" rtl="0" eaLnBrk="1" latinLnBrk="0" hangingPunct="1">
        <a:defRPr sz="1801" kern="1200">
          <a:solidFill>
            <a:schemeClr val="tx1"/>
          </a:solidFill>
          <a:latin typeface="+mn-lt"/>
          <a:ea typeface="+mn-ea"/>
          <a:cs typeface="+mn-cs"/>
        </a:defRPr>
      </a:lvl6pPr>
      <a:lvl7pPr marL="2743234" algn="l" defTabSz="914411" rtl="0" eaLnBrk="1" latinLnBrk="0" hangingPunct="1">
        <a:defRPr sz="1801" kern="1200">
          <a:solidFill>
            <a:schemeClr val="tx1"/>
          </a:solidFill>
          <a:latin typeface="+mn-lt"/>
          <a:ea typeface="+mn-ea"/>
          <a:cs typeface="+mn-cs"/>
        </a:defRPr>
      </a:lvl7pPr>
      <a:lvl8pPr marL="3200440" algn="l" defTabSz="914411" rtl="0" eaLnBrk="1" latinLnBrk="0" hangingPunct="1">
        <a:defRPr sz="1801" kern="1200">
          <a:solidFill>
            <a:schemeClr val="tx1"/>
          </a:solidFill>
          <a:latin typeface="+mn-lt"/>
          <a:ea typeface="+mn-ea"/>
          <a:cs typeface="+mn-cs"/>
        </a:defRPr>
      </a:lvl8pPr>
      <a:lvl9pPr marL="3657646" algn="l" defTabSz="914411" rtl="0" eaLnBrk="1" latinLnBrk="0" hangingPunct="1">
        <a:defRPr sz="1801"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5ACBF0"/>
          </p15:clr>
        </p15:guide>
        <p15:guide id="2" pos="3840" userDrawn="1">
          <p15:clr>
            <a:srgbClr val="5ACBF0"/>
          </p15:clr>
        </p15:guide>
        <p15:guide id="3" pos="7445" userDrawn="1">
          <p15:clr>
            <a:srgbClr val="5ACBF0"/>
          </p15:clr>
        </p15:guide>
        <p15:guide id="4" pos="235" userDrawn="1">
          <p15:clr>
            <a:srgbClr val="5ACBF0"/>
          </p15:clr>
        </p15:guide>
        <p15:guide id="5" orient="horz" pos="232" userDrawn="1">
          <p15:clr>
            <a:srgbClr val="5ACBF0"/>
          </p15:clr>
        </p15:guide>
        <p15:guide id="6" orient="horz" pos="4088" userDrawn="1">
          <p15:clr>
            <a:srgbClr val="5ACBF0"/>
          </p15:clr>
        </p15:guide>
        <p15:guide id="7" pos="2478" userDrawn="1">
          <p15:clr>
            <a:srgbClr val="A4A3A4"/>
          </p15:clr>
        </p15:guide>
        <p15:guide id="9" orient="horz" pos="1979" userDrawn="1">
          <p15:clr>
            <a:srgbClr val="A4A3A4"/>
          </p15:clr>
        </p15:guide>
        <p15:guide id="11" orient="horz" pos="686" userDrawn="1">
          <p15:clr>
            <a:srgbClr val="A4A3A4"/>
          </p15:clr>
        </p15:guide>
        <p15:guide id="12" orient="horz" pos="845" userDrawn="1">
          <p15:clr>
            <a:srgbClr val="A4A3A4"/>
          </p15:clr>
        </p15:guide>
        <p15:guide id="13" orient="horz" pos="981" userDrawn="1">
          <p15:clr>
            <a:srgbClr val="A4A3A4"/>
          </p15:clr>
        </p15:guide>
        <p15:guide id="14" pos="574" userDrawn="1">
          <p15:clr>
            <a:srgbClr val="A4A3A4"/>
          </p15:clr>
        </p15:guide>
        <p15:guide id="15" orient="horz" pos="2976" userDrawn="1">
          <p15:clr>
            <a:srgbClr val="5ACBF0"/>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7FA3"/>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8">
            <a:alphaModFix amt="10000"/>
            <a:extLst>
              <a:ext uri="{28A0092B-C50C-407E-A947-70E740481C1C}">
                <a14:useLocalDpi xmlns:a14="http://schemas.microsoft.com/office/drawing/2010/main" val="0"/>
              </a:ext>
            </a:extLst>
          </a:blip>
          <a:srcRect l="47666"/>
          <a:stretch/>
        </p:blipFill>
        <p:spPr>
          <a:xfrm>
            <a:off x="1" y="0"/>
            <a:ext cx="3511828" cy="6858000"/>
          </a:xfrm>
          <a:prstGeom prst="rect">
            <a:avLst/>
          </a:prstGeom>
        </p:spPr>
      </p:pic>
      <p:sp>
        <p:nvSpPr>
          <p:cNvPr id="2" name="Title Placeholder 1"/>
          <p:cNvSpPr>
            <a:spLocks noGrp="1"/>
          </p:cNvSpPr>
          <p:nvPr>
            <p:ph type="title"/>
          </p:nvPr>
        </p:nvSpPr>
        <p:spPr>
          <a:xfrm>
            <a:off x="910800" y="368301"/>
            <a:ext cx="10909724" cy="973138"/>
          </a:xfrm>
          <a:prstGeom prst="rect">
            <a:avLst/>
          </a:prstGeom>
        </p:spPr>
        <p:txBody>
          <a:bodyPr vert="horz" lIns="0" tIns="0" rIns="0" bIns="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910800" y="1557339"/>
            <a:ext cx="10909724" cy="4929187"/>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endParaRPr lang="en-GB" dirty="0"/>
          </a:p>
        </p:txBody>
      </p:sp>
      <p:sp>
        <p:nvSpPr>
          <p:cNvPr id="4" name="Date Placeholder 3"/>
          <p:cNvSpPr>
            <a:spLocks noGrp="1"/>
          </p:cNvSpPr>
          <p:nvPr>
            <p:ph type="dt" sz="half" idx="2"/>
          </p:nvPr>
        </p:nvSpPr>
        <p:spPr>
          <a:xfrm>
            <a:off x="10020231" y="6489701"/>
            <a:ext cx="1440000" cy="365125"/>
          </a:xfrm>
          <a:prstGeom prst="rect">
            <a:avLst/>
          </a:prstGeom>
        </p:spPr>
        <p:txBody>
          <a:bodyPr vert="horz" lIns="0" tIns="0" rIns="0" bIns="0" rtlCol="0" anchor="t" anchorCtr="0"/>
          <a:lstStyle>
            <a:lvl1pPr algn="r">
              <a:defRPr sz="1001" b="0" i="0" baseline="0">
                <a:solidFill>
                  <a:schemeClr val="bg1"/>
                </a:solidFill>
                <a:latin typeface="Muli Light" charset="0"/>
                <a:ea typeface="Muli Light" charset="0"/>
                <a:cs typeface="Muli Light" charset="0"/>
              </a:defRPr>
            </a:lvl1pPr>
          </a:lstStyle>
          <a:p>
            <a:fld id="{AD11EDD7-4703-45F1-94DC-6748CE0ADB7A}" type="datetime1">
              <a:rPr lang="en-GB" smtClean="0"/>
              <a:t>27/04/2023</a:t>
            </a:fld>
            <a:endParaRPr lang="en-GB" dirty="0"/>
          </a:p>
        </p:txBody>
      </p:sp>
      <p:sp>
        <p:nvSpPr>
          <p:cNvPr id="5" name="Footer Placeholder 4"/>
          <p:cNvSpPr>
            <a:spLocks noGrp="1"/>
          </p:cNvSpPr>
          <p:nvPr>
            <p:ph type="ftr" sz="quarter" idx="3"/>
          </p:nvPr>
        </p:nvSpPr>
        <p:spPr>
          <a:xfrm>
            <a:off x="3935414" y="6489701"/>
            <a:ext cx="6084670" cy="365125"/>
          </a:xfrm>
          <a:prstGeom prst="rect">
            <a:avLst/>
          </a:prstGeom>
        </p:spPr>
        <p:txBody>
          <a:bodyPr vert="horz" lIns="0" tIns="0" rIns="0" bIns="0" rtlCol="0" anchor="t" anchorCtr="0"/>
          <a:lstStyle>
            <a:lvl1pPr algn="l">
              <a:defRPr sz="1001" b="0" i="0" baseline="0">
                <a:solidFill>
                  <a:schemeClr val="bg1"/>
                </a:solidFill>
                <a:latin typeface="Muli Light" charset="0"/>
                <a:ea typeface="Muli Light" charset="0"/>
                <a:cs typeface="Muli Light" charset="0"/>
              </a:defRPr>
            </a:lvl1pPr>
          </a:lstStyle>
          <a:p>
            <a:endParaRPr lang="en-GB" dirty="0"/>
          </a:p>
        </p:txBody>
      </p:sp>
      <p:sp>
        <p:nvSpPr>
          <p:cNvPr id="6" name="Slide Number Placeholder 5"/>
          <p:cNvSpPr>
            <a:spLocks noGrp="1"/>
          </p:cNvSpPr>
          <p:nvPr>
            <p:ph type="sldNum" sz="quarter" idx="4"/>
          </p:nvPr>
        </p:nvSpPr>
        <p:spPr>
          <a:xfrm>
            <a:off x="11460524" y="6489701"/>
            <a:ext cx="360000" cy="365125"/>
          </a:xfrm>
          <a:prstGeom prst="rect">
            <a:avLst/>
          </a:prstGeom>
        </p:spPr>
        <p:txBody>
          <a:bodyPr vert="horz" lIns="0" tIns="0" rIns="0" bIns="0" rtlCol="0" anchor="t" anchorCtr="0"/>
          <a:lstStyle>
            <a:lvl1pPr algn="r">
              <a:defRPr sz="1001" b="0" i="0" baseline="0">
                <a:solidFill>
                  <a:schemeClr val="bg1"/>
                </a:solidFill>
                <a:latin typeface="Muli Light" charset="0"/>
                <a:ea typeface="Muli Light" charset="0"/>
                <a:cs typeface="Muli Light" charset="0"/>
              </a:defRPr>
            </a:lvl1pPr>
          </a:lstStyle>
          <a:p>
            <a:fld id="{FA99F3B2-3BF3-2244-841E-4BB5DCB2BBB7}" type="slidenum">
              <a:rPr lang="en-GB" smtClean="0"/>
              <a:pPr/>
              <a:t>‹#›</a:t>
            </a:fld>
            <a:endParaRPr lang="en-GB" dirty="0"/>
          </a:p>
        </p:txBody>
      </p:sp>
    </p:spTree>
    <p:extLst>
      <p:ext uri="{BB962C8B-B14F-4D97-AF65-F5344CB8AC3E}">
        <p14:creationId xmlns:p14="http://schemas.microsoft.com/office/powerpoint/2010/main" val="841852987"/>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2" r:id="rId5"/>
    <p:sldLayoutId id="2147483661" r:id="rId6"/>
  </p:sldLayoutIdLst>
  <p:hf sldNum="0" hdr="0" dt="0"/>
  <p:txStyles>
    <p:titleStyle>
      <a:lvl1pPr algn="l" defTabSz="914411" rtl="0" eaLnBrk="1" latinLnBrk="0" hangingPunct="1">
        <a:lnSpc>
          <a:spcPct val="90000"/>
        </a:lnSpc>
        <a:spcBef>
          <a:spcPct val="0"/>
        </a:spcBef>
        <a:buNone/>
        <a:defRPr sz="4500" b="0" i="0" kern="1200" baseline="0">
          <a:solidFill>
            <a:schemeClr val="bg1"/>
          </a:solidFill>
          <a:latin typeface="Muli" charset="0"/>
          <a:ea typeface="Muli" charset="0"/>
          <a:cs typeface="Muli" charset="0"/>
        </a:defRPr>
      </a:lvl1pPr>
    </p:titleStyle>
    <p:bodyStyle>
      <a:lvl1pPr marL="450006" indent="-450006" algn="l" defTabSz="914411" rtl="0" eaLnBrk="1" latinLnBrk="0" hangingPunct="1">
        <a:lnSpc>
          <a:spcPct val="100000"/>
        </a:lnSpc>
        <a:spcBef>
          <a:spcPts val="0"/>
        </a:spcBef>
        <a:buSzPct val="100000"/>
        <a:buFontTx/>
        <a:buBlip>
          <a:blip r:embed="rId8"/>
        </a:buBlip>
        <a:tabLst/>
        <a:defRPr sz="3001" b="0" i="0" kern="1200" baseline="0">
          <a:solidFill>
            <a:schemeClr val="bg1"/>
          </a:solidFill>
          <a:latin typeface="Muli Light" charset="0"/>
          <a:ea typeface="Muli Light" charset="0"/>
          <a:cs typeface="Muli Light" charset="0"/>
        </a:defRPr>
      </a:lvl1pPr>
      <a:lvl2pPr marL="720009" indent="-268291" algn="l" defTabSz="914411" rtl="0" eaLnBrk="1" latinLnBrk="0" hangingPunct="1">
        <a:lnSpc>
          <a:spcPct val="100000"/>
        </a:lnSpc>
        <a:spcBef>
          <a:spcPts val="0"/>
        </a:spcBef>
        <a:buFont typeface="Arial"/>
        <a:buChar char="•"/>
        <a:tabLst/>
        <a:defRPr sz="2400" b="0" i="0" kern="1200" baseline="0">
          <a:solidFill>
            <a:schemeClr val="bg1"/>
          </a:solidFill>
          <a:latin typeface="Muli Light" charset="0"/>
          <a:ea typeface="Muli Light" charset="0"/>
          <a:cs typeface="Muli Light" charset="0"/>
        </a:defRPr>
      </a:lvl2pPr>
      <a:lvl3pPr marL="990012" indent="-270003" algn="l" defTabSz="914411" rtl="0" eaLnBrk="1" latinLnBrk="0" hangingPunct="1">
        <a:lnSpc>
          <a:spcPct val="100000"/>
        </a:lnSpc>
        <a:spcBef>
          <a:spcPts val="0"/>
        </a:spcBef>
        <a:buFont typeface=".AppleSystemUIFont" charset="-120"/>
        <a:buChar char="–"/>
        <a:tabLst/>
        <a:defRPr sz="1801" b="0" i="0" kern="1200" baseline="0">
          <a:solidFill>
            <a:schemeClr val="bg1"/>
          </a:solidFill>
          <a:latin typeface="Muli Light" charset="0"/>
          <a:ea typeface="Muli Light" charset="0"/>
          <a:cs typeface="Muli Light" charset="0"/>
        </a:defRPr>
      </a:lvl3pPr>
      <a:lvl4pPr marL="1600221" indent="-228604" algn="l" defTabSz="914411" rtl="0" eaLnBrk="1" latinLnBrk="0" hangingPunct="1">
        <a:lnSpc>
          <a:spcPct val="90000"/>
        </a:lnSpc>
        <a:spcBef>
          <a:spcPts val="500"/>
        </a:spcBef>
        <a:buFont typeface="Arial"/>
        <a:buChar char="•"/>
        <a:defRPr sz="1801" kern="1200" baseline="0">
          <a:solidFill>
            <a:schemeClr val="tx1"/>
          </a:solidFill>
          <a:latin typeface="Muli Light" charset="0"/>
          <a:ea typeface="+mn-ea"/>
          <a:cs typeface="+mn-cs"/>
        </a:defRPr>
      </a:lvl4pPr>
      <a:lvl5pPr marL="2057427" indent="-228604" algn="l" defTabSz="914411" rtl="0" eaLnBrk="1" latinLnBrk="0" hangingPunct="1">
        <a:lnSpc>
          <a:spcPct val="90000"/>
        </a:lnSpc>
        <a:spcBef>
          <a:spcPts val="500"/>
        </a:spcBef>
        <a:buFont typeface="Arial"/>
        <a:buChar char="•"/>
        <a:defRPr sz="1801" kern="1200" baseline="0">
          <a:solidFill>
            <a:schemeClr val="tx1"/>
          </a:solidFill>
          <a:latin typeface="Muli Light" charset="0"/>
          <a:ea typeface="+mn-ea"/>
          <a:cs typeface="+mn-cs"/>
        </a:defRPr>
      </a:lvl5pPr>
      <a:lvl6pPr marL="2514632"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6pPr>
      <a:lvl7pPr marL="2971838"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7pPr>
      <a:lvl8pPr marL="3429044"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8pPr>
      <a:lvl9pPr marL="3886249"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9pPr>
    </p:bodyStyle>
    <p:otherStyle>
      <a:defPPr>
        <a:defRPr lang="en-US"/>
      </a:defPPr>
      <a:lvl1pPr marL="0" algn="l" defTabSz="914411" rtl="0" eaLnBrk="1" latinLnBrk="0" hangingPunct="1">
        <a:defRPr sz="1801" kern="1200">
          <a:solidFill>
            <a:schemeClr val="tx1"/>
          </a:solidFill>
          <a:latin typeface="+mn-lt"/>
          <a:ea typeface="+mn-ea"/>
          <a:cs typeface="+mn-cs"/>
        </a:defRPr>
      </a:lvl1pPr>
      <a:lvl2pPr marL="457206" algn="l" defTabSz="914411" rtl="0" eaLnBrk="1" latinLnBrk="0" hangingPunct="1">
        <a:defRPr sz="1801" kern="1200">
          <a:solidFill>
            <a:schemeClr val="tx1"/>
          </a:solidFill>
          <a:latin typeface="+mn-lt"/>
          <a:ea typeface="+mn-ea"/>
          <a:cs typeface="+mn-cs"/>
        </a:defRPr>
      </a:lvl2pPr>
      <a:lvl3pPr marL="914411" algn="l" defTabSz="914411" rtl="0" eaLnBrk="1" latinLnBrk="0" hangingPunct="1">
        <a:defRPr sz="1801" kern="1200">
          <a:solidFill>
            <a:schemeClr val="tx1"/>
          </a:solidFill>
          <a:latin typeface="+mn-lt"/>
          <a:ea typeface="+mn-ea"/>
          <a:cs typeface="+mn-cs"/>
        </a:defRPr>
      </a:lvl3pPr>
      <a:lvl4pPr marL="1371617" algn="l" defTabSz="914411" rtl="0" eaLnBrk="1" latinLnBrk="0" hangingPunct="1">
        <a:defRPr sz="1801" kern="1200">
          <a:solidFill>
            <a:schemeClr val="tx1"/>
          </a:solidFill>
          <a:latin typeface="+mn-lt"/>
          <a:ea typeface="+mn-ea"/>
          <a:cs typeface="+mn-cs"/>
        </a:defRPr>
      </a:lvl4pPr>
      <a:lvl5pPr marL="1828823" algn="l" defTabSz="914411" rtl="0" eaLnBrk="1" latinLnBrk="0" hangingPunct="1">
        <a:defRPr sz="1801" kern="1200">
          <a:solidFill>
            <a:schemeClr val="tx1"/>
          </a:solidFill>
          <a:latin typeface="+mn-lt"/>
          <a:ea typeface="+mn-ea"/>
          <a:cs typeface="+mn-cs"/>
        </a:defRPr>
      </a:lvl5pPr>
      <a:lvl6pPr marL="2286029" algn="l" defTabSz="914411" rtl="0" eaLnBrk="1" latinLnBrk="0" hangingPunct="1">
        <a:defRPr sz="1801" kern="1200">
          <a:solidFill>
            <a:schemeClr val="tx1"/>
          </a:solidFill>
          <a:latin typeface="+mn-lt"/>
          <a:ea typeface="+mn-ea"/>
          <a:cs typeface="+mn-cs"/>
        </a:defRPr>
      </a:lvl6pPr>
      <a:lvl7pPr marL="2743234" algn="l" defTabSz="914411" rtl="0" eaLnBrk="1" latinLnBrk="0" hangingPunct="1">
        <a:defRPr sz="1801" kern="1200">
          <a:solidFill>
            <a:schemeClr val="tx1"/>
          </a:solidFill>
          <a:latin typeface="+mn-lt"/>
          <a:ea typeface="+mn-ea"/>
          <a:cs typeface="+mn-cs"/>
        </a:defRPr>
      </a:lvl7pPr>
      <a:lvl8pPr marL="3200440" algn="l" defTabSz="914411" rtl="0" eaLnBrk="1" latinLnBrk="0" hangingPunct="1">
        <a:defRPr sz="1801" kern="1200">
          <a:solidFill>
            <a:schemeClr val="tx1"/>
          </a:solidFill>
          <a:latin typeface="+mn-lt"/>
          <a:ea typeface="+mn-ea"/>
          <a:cs typeface="+mn-cs"/>
        </a:defRPr>
      </a:lvl8pPr>
      <a:lvl9pPr marL="3657646" algn="l" defTabSz="914411" rtl="0" eaLnBrk="1" latinLnBrk="0" hangingPunct="1">
        <a:defRPr sz="1801"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0" userDrawn="1">
          <p15:clr>
            <a:srgbClr val="5ACBF0"/>
          </p15:clr>
        </p15:guide>
        <p15:guide id="3" pos="7445" userDrawn="1">
          <p15:clr>
            <a:srgbClr val="5ACBF0"/>
          </p15:clr>
        </p15:guide>
        <p15:guide id="4" pos="235" userDrawn="1">
          <p15:clr>
            <a:srgbClr val="5ACBF0"/>
          </p15:clr>
        </p15:guide>
        <p15:guide id="5" orient="horz" pos="232" userDrawn="1">
          <p15:clr>
            <a:srgbClr val="5ACBF0"/>
          </p15:clr>
        </p15:guide>
        <p15:guide id="6" orient="horz" pos="4088" userDrawn="1">
          <p15:clr>
            <a:srgbClr val="5ACBF0"/>
          </p15:clr>
        </p15:guide>
        <p15:guide id="7" pos="2478" userDrawn="1">
          <p15:clr>
            <a:srgbClr val="A4A3A4"/>
          </p15:clr>
        </p15:guide>
        <p15:guide id="9" orient="horz" pos="1979" userDrawn="1">
          <p15:clr>
            <a:srgbClr val="A4A3A4"/>
          </p15:clr>
        </p15:guide>
        <p15:guide id="11" orient="horz" pos="686" userDrawn="1">
          <p15:clr>
            <a:srgbClr val="A4A3A4"/>
          </p15:clr>
        </p15:guide>
        <p15:guide id="12" orient="horz" pos="845" userDrawn="1">
          <p15:clr>
            <a:srgbClr val="A4A3A4"/>
          </p15:clr>
        </p15:guide>
        <p15:guide id="13" orient="horz" pos="981" userDrawn="1">
          <p15:clr>
            <a:srgbClr val="A4A3A4"/>
          </p15:clr>
        </p15:guide>
        <p15:guide id="14" pos="574" userDrawn="1">
          <p15:clr>
            <a:srgbClr val="A4A3A4"/>
          </p15:clr>
        </p15:guide>
        <p15:guide id="15" orient="horz" pos="2160" userDrawn="1">
          <p15:clr>
            <a:srgbClr val="5ACBF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35414" y="2519872"/>
            <a:ext cx="8256587" cy="1410459"/>
          </a:xfrm>
        </p:spPr>
        <p:txBody>
          <a:bodyPr/>
          <a:lstStyle/>
          <a:p>
            <a:r>
              <a:rPr lang="en-GB" b="1" dirty="0"/>
              <a:t>Human Rights of Older People Networking Conference </a:t>
            </a:r>
          </a:p>
        </p:txBody>
      </p:sp>
      <p:sp>
        <p:nvSpPr>
          <p:cNvPr id="3" name="Subtitle 2"/>
          <p:cNvSpPr>
            <a:spLocks noGrp="1"/>
          </p:cNvSpPr>
          <p:nvPr>
            <p:ph type="subTitle" idx="1"/>
          </p:nvPr>
        </p:nvSpPr>
        <p:spPr>
          <a:xfrm>
            <a:off x="3886646" y="4431792"/>
            <a:ext cx="7885111" cy="1765300"/>
          </a:xfrm>
        </p:spPr>
        <p:txBody>
          <a:bodyPr/>
          <a:lstStyle/>
          <a:p>
            <a:r>
              <a:rPr lang="en-GB" dirty="0"/>
              <a:t>	28</a:t>
            </a:r>
            <a:r>
              <a:rPr lang="en-GB" baseline="30000" dirty="0"/>
              <a:t>th</a:t>
            </a:r>
            <a:r>
              <a:rPr lang="en-GB" dirty="0"/>
              <a:t> of April 2023</a:t>
            </a:r>
          </a:p>
          <a:p>
            <a:r>
              <a:rPr lang="en-GB" dirty="0"/>
              <a:t> </a:t>
            </a:r>
          </a:p>
        </p:txBody>
      </p:sp>
      <p:sp>
        <p:nvSpPr>
          <p:cNvPr id="4" name="Footer Placeholder 3">
            <a:extLst>
              <a:ext uri="{FF2B5EF4-FFF2-40B4-BE49-F238E27FC236}">
                <a16:creationId xmlns:a16="http://schemas.microsoft.com/office/drawing/2014/main" id="{3D10BBAE-958C-417E-B07D-98FB4A102B97}"/>
              </a:ext>
            </a:extLst>
          </p:cNvPr>
          <p:cNvSpPr>
            <a:spLocks noGrp="1"/>
          </p:cNvSpPr>
          <p:nvPr>
            <p:ph type="ftr" sz="quarter" idx="11"/>
          </p:nvPr>
        </p:nvSpPr>
        <p:spPr>
          <a:xfrm>
            <a:off x="2347245" y="6492875"/>
            <a:ext cx="6085111" cy="365125"/>
          </a:xfrm>
        </p:spPr>
        <p:txBody>
          <a:bodyPr/>
          <a:lstStyle/>
          <a:p>
            <a:pPr algn="ctr"/>
            <a:r>
              <a:rPr lang="en-GB" sz="2000" b="1" dirty="0"/>
              <a:t>www.britishgerontology.org</a:t>
            </a:r>
          </a:p>
        </p:txBody>
      </p:sp>
    </p:spTree>
    <p:extLst>
      <p:ext uri="{BB962C8B-B14F-4D97-AF65-F5344CB8AC3E}">
        <p14:creationId xmlns:p14="http://schemas.microsoft.com/office/powerpoint/2010/main" val="11528171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37B63-77F8-2C19-EE8C-53E4C2636EFF}"/>
              </a:ext>
            </a:extLst>
          </p:cNvPr>
          <p:cNvSpPr>
            <a:spLocks noGrp="1"/>
          </p:cNvSpPr>
          <p:nvPr>
            <p:ph type="title"/>
          </p:nvPr>
        </p:nvSpPr>
        <p:spPr/>
        <p:txBody>
          <a:bodyPr/>
          <a:lstStyle/>
          <a:p>
            <a:r>
              <a:rPr lang="en-GB" dirty="0"/>
              <a:t>How do we measure ‘human rights’?</a:t>
            </a:r>
          </a:p>
        </p:txBody>
      </p:sp>
      <p:sp>
        <p:nvSpPr>
          <p:cNvPr id="3" name="Content Placeholder 2">
            <a:extLst>
              <a:ext uri="{FF2B5EF4-FFF2-40B4-BE49-F238E27FC236}">
                <a16:creationId xmlns:a16="http://schemas.microsoft.com/office/drawing/2014/main" id="{B5B52214-609D-6C2A-4C0F-8A2D9E260E65}"/>
              </a:ext>
            </a:extLst>
          </p:cNvPr>
          <p:cNvSpPr>
            <a:spLocks noGrp="1"/>
          </p:cNvSpPr>
          <p:nvPr>
            <p:ph idx="1"/>
          </p:nvPr>
        </p:nvSpPr>
        <p:spPr/>
        <p:txBody>
          <a:bodyPr/>
          <a:lstStyle/>
          <a:p>
            <a:pPr marL="0" marR="0" lvl="0" indent="0" algn="l" defTabSz="914400" rtl="0" eaLnBrk="1" fontAlgn="auto" latinLnBrk="0" hangingPunct="1">
              <a:lnSpc>
                <a:spcPct val="120000"/>
              </a:lnSpc>
              <a:spcBef>
                <a:spcPts val="900"/>
              </a:spcBef>
              <a:spcAft>
                <a:spcPts val="0"/>
              </a:spcAft>
              <a:buClr>
                <a:prstClr val="black">
                  <a:lumMod val="85000"/>
                  <a:lumOff val="15000"/>
                </a:prstClr>
              </a:buClr>
              <a:buSzTx/>
              <a:buFont typeface="Garamond" pitchFamily="18" charset="0"/>
              <a:buNone/>
              <a:tabLst/>
              <a:defRPr/>
            </a:pPr>
            <a:r>
              <a:rPr kumimoji="0" lang="en-GB" sz="2400" b="0" i="1" u="none" strike="noStrike" kern="1200" cap="none" spc="0" normalizeH="0" baseline="0" noProof="0" dirty="0">
                <a:ln>
                  <a:noFill/>
                </a:ln>
                <a:solidFill>
                  <a:srgbClr val="040C28"/>
                </a:solidFill>
                <a:effectLst/>
                <a:uLnTx/>
                <a:uFillTx/>
                <a:latin typeface="Arial" panose="020B0604020202020204" pitchFamily="34" charset="0"/>
                <a:ea typeface="+mn-ea"/>
                <a:cs typeface="Arial" panose="020B0604020202020204" pitchFamily="34" charset="0"/>
              </a:rPr>
              <a:t>where, after all, do universal human rights begin?</a:t>
            </a:r>
            <a:r>
              <a:rPr kumimoji="0" lang="en-GB" sz="2400" b="0" i="1" u="none" strike="noStrike" kern="1200" cap="none" spc="0" normalizeH="0" baseline="0" noProof="0" dirty="0">
                <a:ln>
                  <a:noFill/>
                </a:ln>
                <a:solidFill>
                  <a:srgbClr val="202124"/>
                </a:solidFill>
                <a:effectLst/>
                <a:uLnTx/>
                <a:uFillTx/>
                <a:latin typeface="Arial" panose="020B0604020202020204" pitchFamily="34" charset="0"/>
                <a:ea typeface="+mn-ea"/>
                <a:cs typeface="Arial" panose="020B0604020202020204" pitchFamily="34" charset="0"/>
              </a:rPr>
              <a:t> </a:t>
            </a:r>
            <a:r>
              <a:rPr kumimoji="0" lang="en-GB" sz="2400" b="0" i="1" u="none" strike="noStrike" kern="1200" cap="none" spc="0" normalizeH="0" baseline="0" noProof="0" dirty="0">
                <a:ln>
                  <a:noFill/>
                </a:ln>
                <a:solidFill>
                  <a:srgbClr val="040C28"/>
                </a:solidFill>
                <a:effectLst/>
                <a:uLnTx/>
                <a:uFillTx/>
                <a:latin typeface="Arial" panose="020B0604020202020204" pitchFamily="34" charset="0"/>
                <a:ea typeface="+mn-ea"/>
                <a:cs typeface="Arial" panose="020B0604020202020204" pitchFamily="34" charset="0"/>
              </a:rPr>
              <a:t>In small places, close to home—so close and so small that they cannot be seen on any maps of the world.</a:t>
            </a:r>
            <a:r>
              <a:rPr kumimoji="0" lang="en-GB" sz="2400" b="0" i="1" u="none" strike="noStrike" kern="1200" cap="none" spc="0" normalizeH="0" baseline="0" noProof="0" dirty="0">
                <a:ln>
                  <a:noFill/>
                </a:ln>
                <a:solidFill>
                  <a:srgbClr val="212529"/>
                </a:solidFill>
                <a:effectLst/>
                <a:uLnTx/>
                <a:uFillTx/>
                <a:latin typeface="Arial" panose="020B0604020202020204" pitchFamily="34" charset="0"/>
                <a:ea typeface="+mn-ea"/>
                <a:cs typeface="Arial" panose="020B0604020202020204" pitchFamily="34" charset="0"/>
              </a:rPr>
              <a:t> Yet they are the world of the individual person; the neighbourhood they live in; the school or </a:t>
            </a:r>
            <a:r>
              <a:rPr kumimoji="0" lang="en-GB" sz="2400" b="0" i="1" u="none" strike="noStrike" kern="1200" cap="none" spc="0" normalizeH="0" baseline="0" noProof="0">
                <a:ln>
                  <a:noFill/>
                </a:ln>
                <a:solidFill>
                  <a:srgbClr val="212529"/>
                </a:solidFill>
                <a:effectLst/>
                <a:uLnTx/>
                <a:uFillTx/>
                <a:latin typeface="Arial" panose="020B0604020202020204" pitchFamily="34" charset="0"/>
                <a:ea typeface="+mn-ea"/>
                <a:cs typeface="Arial" panose="020B0604020202020204" pitchFamily="34" charset="0"/>
              </a:rPr>
              <a:t>college they attend; </a:t>
            </a:r>
            <a:r>
              <a:rPr kumimoji="0" lang="en-GB" sz="2400" b="0" i="1" u="none" strike="noStrike" kern="1200" cap="none" spc="0" normalizeH="0" baseline="0" noProof="0" dirty="0">
                <a:ln>
                  <a:noFill/>
                </a:ln>
                <a:solidFill>
                  <a:srgbClr val="212529"/>
                </a:solidFill>
                <a:effectLst/>
                <a:uLnTx/>
                <a:uFillTx/>
                <a:latin typeface="Arial" panose="020B0604020202020204" pitchFamily="34" charset="0"/>
                <a:ea typeface="+mn-ea"/>
                <a:cs typeface="Arial" panose="020B0604020202020204" pitchFamily="34" charset="0"/>
              </a:rPr>
              <a:t>the factory, farm or office </a:t>
            </a:r>
            <a:r>
              <a:rPr kumimoji="0" lang="en-GB" sz="2400" b="0" i="1" u="none" strike="noStrike" kern="1200" cap="none" spc="0" normalizeH="0" baseline="0" noProof="0">
                <a:ln>
                  <a:noFill/>
                </a:ln>
                <a:solidFill>
                  <a:srgbClr val="212529"/>
                </a:solidFill>
                <a:effectLst/>
                <a:uLnTx/>
                <a:uFillTx/>
                <a:latin typeface="Arial" panose="020B0604020202020204" pitchFamily="34" charset="0"/>
                <a:ea typeface="+mn-ea"/>
                <a:cs typeface="Arial" panose="020B0604020202020204" pitchFamily="34" charset="0"/>
              </a:rPr>
              <a:t>where they work. </a:t>
            </a:r>
            <a:r>
              <a:rPr kumimoji="0" lang="en-GB" sz="2400" b="0" i="1" u="none" strike="noStrike" kern="1200" cap="none" spc="0" normalizeH="0" baseline="0" noProof="0" dirty="0">
                <a:ln>
                  <a:noFill/>
                </a:ln>
                <a:solidFill>
                  <a:srgbClr val="212529"/>
                </a:solidFill>
                <a:effectLst/>
                <a:uLnTx/>
                <a:uFillTx/>
                <a:latin typeface="Arial" panose="020B0604020202020204" pitchFamily="34" charset="0"/>
                <a:ea typeface="+mn-ea"/>
                <a:cs typeface="Arial" panose="020B0604020202020204" pitchFamily="34" charset="0"/>
              </a:rPr>
              <a:t>Such are the places where every man, woman and child seeks equal justice, equal opportunity, equal dignity without discrimination. Unless these rights have meaning there, they have little meaning anywhere. Without concerned citizen action to uphold them close to home, we shall look in vain for progress in the larger world.” (Eleanor Roosevelt) </a:t>
            </a:r>
            <a:endParaRPr kumimoji="0" lang="en-GB" sz="24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endParaRPr lang="en-GB" dirty="0"/>
          </a:p>
        </p:txBody>
      </p:sp>
      <p:sp>
        <p:nvSpPr>
          <p:cNvPr id="4" name="Footer Placeholder 3">
            <a:extLst>
              <a:ext uri="{FF2B5EF4-FFF2-40B4-BE49-F238E27FC236}">
                <a16:creationId xmlns:a16="http://schemas.microsoft.com/office/drawing/2014/main" id="{8773806F-09E4-76A1-62B0-A84199FD9284}"/>
              </a:ext>
            </a:extLst>
          </p:cNvPr>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1210952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1226" y="78876"/>
            <a:ext cx="10909300" cy="973138"/>
          </a:xfrm>
        </p:spPr>
        <p:txBody>
          <a:bodyPr>
            <a:normAutofit fontScale="90000"/>
          </a:bodyPr>
          <a:lstStyle/>
          <a:p>
            <a:r>
              <a:rPr lang="en-GB" sz="7200" dirty="0"/>
              <a:t>Join Today!</a:t>
            </a:r>
          </a:p>
        </p:txBody>
      </p:sp>
      <p:sp>
        <p:nvSpPr>
          <p:cNvPr id="4" name="Footer Placeholder 3">
            <a:extLst>
              <a:ext uri="{FF2B5EF4-FFF2-40B4-BE49-F238E27FC236}">
                <a16:creationId xmlns:a16="http://schemas.microsoft.com/office/drawing/2014/main" id="{7C7944E9-1BA9-4098-A832-215CB3522CD1}"/>
              </a:ext>
            </a:extLst>
          </p:cNvPr>
          <p:cNvSpPr>
            <a:spLocks noGrp="1"/>
          </p:cNvSpPr>
          <p:nvPr>
            <p:ph type="ftr" sz="quarter" idx="11"/>
          </p:nvPr>
        </p:nvSpPr>
        <p:spPr/>
        <p:txBody>
          <a:bodyPr/>
          <a:lstStyle/>
          <a:p>
            <a:r>
              <a:rPr lang="en-GB" sz="2000" b="1" dirty="0"/>
              <a:t>www.britishgerontology.org</a:t>
            </a:r>
          </a:p>
          <a:p>
            <a:endParaRPr lang="en-GB" dirty="0"/>
          </a:p>
        </p:txBody>
      </p:sp>
      <p:pic>
        <p:nvPicPr>
          <p:cNvPr id="5" name="Picture 4">
            <a:extLst>
              <a:ext uri="{FF2B5EF4-FFF2-40B4-BE49-F238E27FC236}">
                <a16:creationId xmlns:a16="http://schemas.microsoft.com/office/drawing/2014/main" id="{38782D3F-728C-4CA1-8288-AC635EA82D7B}"/>
              </a:ext>
            </a:extLst>
          </p:cNvPr>
          <p:cNvPicPr>
            <a:picLocks noChangeAspect="1"/>
          </p:cNvPicPr>
          <p:nvPr/>
        </p:nvPicPr>
        <p:blipFill>
          <a:blip r:embed="rId2"/>
          <a:stretch>
            <a:fillRect/>
          </a:stretch>
        </p:blipFill>
        <p:spPr>
          <a:xfrm>
            <a:off x="1242843" y="1465428"/>
            <a:ext cx="10729701" cy="2094253"/>
          </a:xfrm>
          <a:prstGeom prst="rect">
            <a:avLst/>
          </a:prstGeom>
        </p:spPr>
      </p:pic>
      <p:pic>
        <p:nvPicPr>
          <p:cNvPr id="7" name="Picture 6">
            <a:extLst>
              <a:ext uri="{FF2B5EF4-FFF2-40B4-BE49-F238E27FC236}">
                <a16:creationId xmlns:a16="http://schemas.microsoft.com/office/drawing/2014/main" id="{5C1A7275-FFF4-486E-B179-22CDAA2182D9}"/>
              </a:ext>
            </a:extLst>
          </p:cNvPr>
          <p:cNvPicPr>
            <a:picLocks noChangeAspect="1"/>
          </p:cNvPicPr>
          <p:nvPr/>
        </p:nvPicPr>
        <p:blipFill>
          <a:blip r:embed="rId3"/>
          <a:stretch>
            <a:fillRect/>
          </a:stretch>
        </p:blipFill>
        <p:spPr>
          <a:xfrm>
            <a:off x="3818758" y="3982034"/>
            <a:ext cx="5577869" cy="1745873"/>
          </a:xfrm>
          <a:prstGeom prst="rect">
            <a:avLst/>
          </a:prstGeom>
        </p:spPr>
      </p:pic>
    </p:spTree>
    <p:extLst>
      <p:ext uri="{BB962C8B-B14F-4D97-AF65-F5344CB8AC3E}">
        <p14:creationId xmlns:p14="http://schemas.microsoft.com/office/powerpoint/2010/main" val="3921658367"/>
      </p:ext>
    </p:extLst>
  </p:cSld>
  <p:clrMapOvr>
    <a:masterClrMapping/>
  </p:clrMapOvr>
</p:sld>
</file>

<file path=ppt/theme/theme1.xml><?xml version="1.0" encoding="utf-8"?>
<a:theme xmlns:a="http://schemas.openxmlformats.org/drawingml/2006/main" name="BSG Ligh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XAMPLES BSG PPT Template (16x9)" id="{DA9DB7C8-38D6-DD4F-B39C-A3A74FBB81C7}" vid="{272733D6-93C3-174A-9A6C-611193613081}"/>
    </a:ext>
  </a:extLst>
</a:theme>
</file>

<file path=ppt/theme/theme2.xml><?xml version="1.0" encoding="utf-8"?>
<a:theme xmlns:a="http://schemas.openxmlformats.org/drawingml/2006/main" name="BSG Dark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XAMPLES BSG PPT Template (16x9)" id="{DA9DB7C8-38D6-DD4F-B39C-A3A74FBB81C7}" vid="{2A27033B-1FCC-9540-900E-EEBCD562281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MASTER BSG PPT Template (16x9)</Template>
  <TotalTime>1218</TotalTime>
  <Words>166</Words>
  <Application>Microsoft Office PowerPoint</Application>
  <PresentationFormat>Widescreen</PresentationFormat>
  <Paragraphs>8</Paragraphs>
  <Slides>3</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vt:i4>
      </vt:variant>
    </vt:vector>
  </HeadingPairs>
  <TitlesOfParts>
    <vt:vector size="11" baseType="lpstr">
      <vt:lpstr>.AppleSystemUIFont</vt:lpstr>
      <vt:lpstr>Arial</vt:lpstr>
      <vt:lpstr>Garamond</vt:lpstr>
      <vt:lpstr>Muli</vt:lpstr>
      <vt:lpstr>Muli Light</vt:lpstr>
      <vt:lpstr>Muli Regular</vt:lpstr>
      <vt:lpstr>BSG Light Theme</vt:lpstr>
      <vt:lpstr>BSG Dark Theme</vt:lpstr>
      <vt:lpstr>Human Rights of Older People Networking Conference </vt:lpstr>
      <vt:lpstr>How do we measure ‘human rights’?</vt:lpstr>
      <vt:lpstr>Join Today!</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Mark Ford (MCI Petersfield/London)</dc:creator>
  <cp:keywords/>
  <dc:description/>
  <cp:lastModifiedBy>Caroline Emmer De Albuquerque Green</cp:lastModifiedBy>
  <cp:revision>14</cp:revision>
  <dcterms:created xsi:type="dcterms:W3CDTF">2017-06-28T20:35:29Z</dcterms:created>
  <dcterms:modified xsi:type="dcterms:W3CDTF">2023-04-27T20:09:43Z</dcterms:modified>
  <cp:category/>
</cp:coreProperties>
</file>