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8" r:id="rId2"/>
    <p:sldId id="325" r:id="rId3"/>
    <p:sldId id="328" r:id="rId4"/>
    <p:sldId id="322" r:id="rId5"/>
    <p:sldId id="327" r:id="rId6"/>
    <p:sldId id="330" r:id="rId7"/>
    <p:sldId id="331" r:id="rId8"/>
    <p:sldId id="332" r:id="rId9"/>
    <p:sldId id="533" r:id="rId10"/>
    <p:sldId id="534" r:id="rId11"/>
    <p:sldId id="535" r:id="rId12"/>
    <p:sldId id="536" r:id="rId13"/>
    <p:sldId id="27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BA3608-678E-4652-B42F-25048EA2A514}" v="263" dt="2023-04-28T08:54:49.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Series" userId="bd5358ce-33b4-440c-bb15-1b9e17b76bd7" providerId="ADAL" clId="{BBBA3608-678E-4652-B42F-25048EA2A514}"/>
    <pc:docChg chg="undo custSel addSld delSld modSld sldOrd delMainMaster">
      <pc:chgData name="Lucy Series" userId="bd5358ce-33b4-440c-bb15-1b9e17b76bd7" providerId="ADAL" clId="{BBBA3608-678E-4652-B42F-25048EA2A514}" dt="2023-04-28T08:54:49.320" v="5799" actId="6549"/>
      <pc:docMkLst>
        <pc:docMk/>
      </pc:docMkLst>
      <pc:sldChg chg="modSp del mod">
        <pc:chgData name="Lucy Series" userId="bd5358ce-33b4-440c-bb15-1b9e17b76bd7" providerId="ADAL" clId="{BBBA3608-678E-4652-B42F-25048EA2A514}" dt="2023-04-28T08:08:49.582" v="402" actId="47"/>
        <pc:sldMkLst>
          <pc:docMk/>
          <pc:sldMk cId="175945593" sldId="256"/>
        </pc:sldMkLst>
        <pc:spChg chg="mod">
          <ac:chgData name="Lucy Series" userId="bd5358ce-33b4-440c-bb15-1b9e17b76bd7" providerId="ADAL" clId="{BBBA3608-678E-4652-B42F-25048EA2A514}" dt="2023-04-28T08:08:29.839" v="391" actId="27636"/>
          <ac:spMkLst>
            <pc:docMk/>
            <pc:sldMk cId="175945593" sldId="256"/>
            <ac:spMk id="2" creationId="{7592EAE8-539C-FA6A-AAAE-C3788BA6CBDA}"/>
          </ac:spMkLst>
        </pc:spChg>
        <pc:spChg chg="mod">
          <ac:chgData name="Lucy Series" userId="bd5358ce-33b4-440c-bb15-1b9e17b76bd7" providerId="ADAL" clId="{BBBA3608-678E-4652-B42F-25048EA2A514}" dt="2023-04-28T08:08:35.599" v="393" actId="21"/>
          <ac:spMkLst>
            <pc:docMk/>
            <pc:sldMk cId="175945593" sldId="256"/>
            <ac:spMk id="3" creationId="{4E8D592D-9CE4-E367-BE1C-B252868065A5}"/>
          </ac:spMkLst>
        </pc:spChg>
      </pc:sldChg>
      <pc:sldChg chg="modSp new del mod">
        <pc:chgData name="Lucy Series" userId="bd5358ce-33b4-440c-bb15-1b9e17b76bd7" providerId="ADAL" clId="{BBBA3608-678E-4652-B42F-25048EA2A514}" dt="2023-04-28T08:09:03.945" v="407" actId="47"/>
        <pc:sldMkLst>
          <pc:docMk/>
          <pc:sldMk cId="1212516082" sldId="257"/>
        </pc:sldMkLst>
        <pc:spChg chg="mod">
          <ac:chgData name="Lucy Series" userId="bd5358ce-33b4-440c-bb15-1b9e17b76bd7" providerId="ADAL" clId="{BBBA3608-678E-4652-B42F-25048EA2A514}" dt="2023-04-28T08:06:22.976" v="30" actId="20577"/>
          <ac:spMkLst>
            <pc:docMk/>
            <pc:sldMk cId="1212516082" sldId="257"/>
            <ac:spMk id="2" creationId="{DC882B53-C5CF-4E3E-93C8-D7C35DAB31F7}"/>
          </ac:spMkLst>
        </pc:spChg>
      </pc:sldChg>
      <pc:sldChg chg="modSp new del mod">
        <pc:chgData name="Lucy Series" userId="bd5358ce-33b4-440c-bb15-1b9e17b76bd7" providerId="ADAL" clId="{BBBA3608-678E-4652-B42F-25048EA2A514}" dt="2023-04-28T08:31:01.945" v="1848" actId="47"/>
        <pc:sldMkLst>
          <pc:docMk/>
          <pc:sldMk cId="1598516154" sldId="258"/>
        </pc:sldMkLst>
        <pc:spChg chg="mod">
          <ac:chgData name="Lucy Series" userId="bd5358ce-33b4-440c-bb15-1b9e17b76bd7" providerId="ADAL" clId="{BBBA3608-678E-4652-B42F-25048EA2A514}" dt="2023-04-28T08:06:27.736" v="48" actId="5793"/>
          <ac:spMkLst>
            <pc:docMk/>
            <pc:sldMk cId="1598516154" sldId="258"/>
            <ac:spMk id="2" creationId="{03220830-C257-565D-4782-A4B5C37522B8}"/>
          </ac:spMkLst>
        </pc:spChg>
      </pc:sldChg>
      <pc:sldChg chg="addSp modSp new del mod">
        <pc:chgData name="Lucy Series" userId="bd5358ce-33b4-440c-bb15-1b9e17b76bd7" providerId="ADAL" clId="{BBBA3608-678E-4652-B42F-25048EA2A514}" dt="2023-04-28T08:40:36.660" v="3606" actId="47"/>
        <pc:sldMkLst>
          <pc:docMk/>
          <pc:sldMk cId="3973615005" sldId="259"/>
        </pc:sldMkLst>
        <pc:spChg chg="mod">
          <ac:chgData name="Lucy Series" userId="bd5358ce-33b4-440c-bb15-1b9e17b76bd7" providerId="ADAL" clId="{BBBA3608-678E-4652-B42F-25048EA2A514}" dt="2023-04-28T08:37:56.454" v="2919" actId="20577"/>
          <ac:spMkLst>
            <pc:docMk/>
            <pc:sldMk cId="3973615005" sldId="259"/>
            <ac:spMk id="2" creationId="{5B930933-9C13-693F-27BB-DFF31CC5E5B3}"/>
          </ac:spMkLst>
        </pc:spChg>
        <pc:spChg chg="mod">
          <ac:chgData name="Lucy Series" userId="bd5358ce-33b4-440c-bb15-1b9e17b76bd7" providerId="ADAL" clId="{BBBA3608-678E-4652-B42F-25048EA2A514}" dt="2023-04-28T08:39:47.555" v="3600" actId="20577"/>
          <ac:spMkLst>
            <pc:docMk/>
            <pc:sldMk cId="3973615005" sldId="259"/>
            <ac:spMk id="3" creationId="{CE3A57DA-0739-AC47-B4A8-767AB96F91EA}"/>
          </ac:spMkLst>
        </pc:spChg>
        <pc:picChg chg="add">
          <ac:chgData name="Lucy Series" userId="bd5358ce-33b4-440c-bb15-1b9e17b76bd7" providerId="ADAL" clId="{BBBA3608-678E-4652-B42F-25048EA2A514}" dt="2023-04-28T08:39:59.105" v="3601"/>
          <ac:picMkLst>
            <pc:docMk/>
            <pc:sldMk cId="3973615005" sldId="259"/>
            <ac:picMk id="2050" creationId="{5612708D-A84F-2349-B002-748BD65321D1}"/>
          </ac:picMkLst>
        </pc:picChg>
      </pc:sldChg>
      <pc:sldChg chg="modSp new del mod">
        <pc:chgData name="Lucy Series" userId="bd5358ce-33b4-440c-bb15-1b9e17b76bd7" providerId="ADAL" clId="{BBBA3608-678E-4652-B42F-25048EA2A514}" dt="2023-04-28T08:44:49.068" v="4636" actId="47"/>
        <pc:sldMkLst>
          <pc:docMk/>
          <pc:sldMk cId="3103727731" sldId="260"/>
        </pc:sldMkLst>
        <pc:spChg chg="mod">
          <ac:chgData name="Lucy Series" userId="bd5358ce-33b4-440c-bb15-1b9e17b76bd7" providerId="ADAL" clId="{BBBA3608-678E-4652-B42F-25048EA2A514}" dt="2023-04-28T08:06:53.906" v="127" actId="20577"/>
          <ac:spMkLst>
            <pc:docMk/>
            <pc:sldMk cId="3103727731" sldId="260"/>
            <ac:spMk id="2" creationId="{38BBEB43-FDBD-64E0-9CB8-DC9F96D80E09}"/>
          </ac:spMkLst>
        </pc:spChg>
        <pc:spChg chg="mod">
          <ac:chgData name="Lucy Series" userId="bd5358ce-33b4-440c-bb15-1b9e17b76bd7" providerId="ADAL" clId="{BBBA3608-678E-4652-B42F-25048EA2A514}" dt="2023-04-28T08:07:02.260" v="168" actId="20577"/>
          <ac:spMkLst>
            <pc:docMk/>
            <pc:sldMk cId="3103727731" sldId="260"/>
            <ac:spMk id="3" creationId="{AD08F91E-2463-CA1B-BD6E-4AB67DB8804A}"/>
          </ac:spMkLst>
        </pc:spChg>
      </pc:sldChg>
      <pc:sldChg chg="modSp new del mod">
        <pc:chgData name="Lucy Series" userId="bd5358ce-33b4-440c-bb15-1b9e17b76bd7" providerId="ADAL" clId="{BBBA3608-678E-4652-B42F-25048EA2A514}" dt="2023-04-28T08:44:50.134" v="4637" actId="47"/>
        <pc:sldMkLst>
          <pc:docMk/>
          <pc:sldMk cId="645653355" sldId="261"/>
        </pc:sldMkLst>
        <pc:spChg chg="mod">
          <ac:chgData name="Lucy Series" userId="bd5358ce-33b4-440c-bb15-1b9e17b76bd7" providerId="ADAL" clId="{BBBA3608-678E-4652-B42F-25048EA2A514}" dt="2023-04-28T08:07:11.868" v="200" actId="20577"/>
          <ac:spMkLst>
            <pc:docMk/>
            <pc:sldMk cId="645653355" sldId="261"/>
            <ac:spMk id="2" creationId="{FCF4D454-F391-DF1D-56B2-2034A6ACB4F7}"/>
          </ac:spMkLst>
        </pc:spChg>
      </pc:sldChg>
      <pc:sldChg chg="modSp new del mod">
        <pc:chgData name="Lucy Series" userId="bd5358ce-33b4-440c-bb15-1b9e17b76bd7" providerId="ADAL" clId="{BBBA3608-678E-4652-B42F-25048EA2A514}" dt="2023-04-28T08:44:51.036" v="4638" actId="47"/>
        <pc:sldMkLst>
          <pc:docMk/>
          <pc:sldMk cId="366997416" sldId="262"/>
        </pc:sldMkLst>
        <pc:spChg chg="mod">
          <ac:chgData name="Lucy Series" userId="bd5358ce-33b4-440c-bb15-1b9e17b76bd7" providerId="ADAL" clId="{BBBA3608-678E-4652-B42F-25048EA2A514}" dt="2023-04-28T08:07:17.080" v="212" actId="20577"/>
          <ac:spMkLst>
            <pc:docMk/>
            <pc:sldMk cId="366997416" sldId="262"/>
            <ac:spMk id="2" creationId="{16E1DCDE-9D29-C5C0-B07A-2F1033C1F53E}"/>
          </ac:spMkLst>
        </pc:spChg>
      </pc:sldChg>
      <pc:sldChg chg="modSp new del mod">
        <pc:chgData name="Lucy Series" userId="bd5358ce-33b4-440c-bb15-1b9e17b76bd7" providerId="ADAL" clId="{BBBA3608-678E-4652-B42F-25048EA2A514}" dt="2023-04-28T08:44:54.249" v="4639" actId="47"/>
        <pc:sldMkLst>
          <pc:docMk/>
          <pc:sldMk cId="3635239348" sldId="263"/>
        </pc:sldMkLst>
        <pc:spChg chg="mod">
          <ac:chgData name="Lucy Series" userId="bd5358ce-33b4-440c-bb15-1b9e17b76bd7" providerId="ADAL" clId="{BBBA3608-678E-4652-B42F-25048EA2A514}" dt="2023-04-28T08:07:19.100" v="218" actId="20577"/>
          <ac:spMkLst>
            <pc:docMk/>
            <pc:sldMk cId="3635239348" sldId="263"/>
            <ac:spMk id="2" creationId="{589509C4-1303-2708-CCD1-E229C016AA4B}"/>
          </ac:spMkLst>
        </pc:spChg>
      </pc:sldChg>
      <pc:sldChg chg="modSp new del mod">
        <pc:chgData name="Lucy Series" userId="bd5358ce-33b4-440c-bb15-1b9e17b76bd7" providerId="ADAL" clId="{BBBA3608-678E-4652-B42F-25048EA2A514}" dt="2023-04-28T08:47:39.304" v="5514" actId="47"/>
        <pc:sldMkLst>
          <pc:docMk/>
          <pc:sldMk cId="155716961" sldId="264"/>
        </pc:sldMkLst>
        <pc:spChg chg="mod">
          <ac:chgData name="Lucy Series" userId="bd5358ce-33b4-440c-bb15-1b9e17b76bd7" providerId="ADAL" clId="{BBBA3608-678E-4652-B42F-25048EA2A514}" dt="2023-04-28T08:07:58.812" v="312" actId="20577"/>
          <ac:spMkLst>
            <pc:docMk/>
            <pc:sldMk cId="155716961" sldId="264"/>
            <ac:spMk id="2" creationId="{B435B209-3512-9932-2973-0A4DF52A3C3D}"/>
          </ac:spMkLst>
        </pc:spChg>
      </pc:sldChg>
      <pc:sldChg chg="modSp new del mod">
        <pc:chgData name="Lucy Series" userId="bd5358ce-33b4-440c-bb15-1b9e17b76bd7" providerId="ADAL" clId="{BBBA3608-678E-4652-B42F-25048EA2A514}" dt="2023-04-28T08:24:15.646" v="1725" actId="47"/>
        <pc:sldMkLst>
          <pc:docMk/>
          <pc:sldMk cId="666674169" sldId="265"/>
        </pc:sldMkLst>
        <pc:spChg chg="mod">
          <ac:chgData name="Lucy Series" userId="bd5358ce-33b4-440c-bb15-1b9e17b76bd7" providerId="ADAL" clId="{BBBA3608-678E-4652-B42F-25048EA2A514}" dt="2023-04-28T08:07:34.571" v="294" actId="20577"/>
          <ac:spMkLst>
            <pc:docMk/>
            <pc:sldMk cId="666674169" sldId="265"/>
            <ac:spMk id="2" creationId="{046F3921-72E0-FE46-4077-F88FBAFFC4AD}"/>
          </ac:spMkLst>
        </pc:spChg>
      </pc:sldChg>
      <pc:sldChg chg="addSp delSp modSp new del mod ord">
        <pc:chgData name="Lucy Series" userId="bd5358ce-33b4-440c-bb15-1b9e17b76bd7" providerId="ADAL" clId="{BBBA3608-678E-4652-B42F-25048EA2A514}" dt="2023-04-28T08:49:08.200" v="5591" actId="47"/>
        <pc:sldMkLst>
          <pc:docMk/>
          <pc:sldMk cId="3509918721" sldId="266"/>
        </pc:sldMkLst>
        <pc:spChg chg="mod">
          <ac:chgData name="Lucy Series" userId="bd5358ce-33b4-440c-bb15-1b9e17b76bd7" providerId="ADAL" clId="{BBBA3608-678E-4652-B42F-25048EA2A514}" dt="2023-04-28T08:48:22.818" v="5522" actId="21"/>
          <ac:spMkLst>
            <pc:docMk/>
            <pc:sldMk cId="3509918721" sldId="266"/>
            <ac:spMk id="2" creationId="{15D85FA8-9BB5-4D44-FCFC-0CEFACE35DE5}"/>
          </ac:spMkLst>
        </pc:spChg>
        <pc:spChg chg="mod">
          <ac:chgData name="Lucy Series" userId="bd5358ce-33b4-440c-bb15-1b9e17b76bd7" providerId="ADAL" clId="{BBBA3608-678E-4652-B42F-25048EA2A514}" dt="2023-04-28T08:48:26.418" v="5524" actId="21"/>
          <ac:spMkLst>
            <pc:docMk/>
            <pc:sldMk cId="3509918721" sldId="266"/>
            <ac:spMk id="3" creationId="{7B4F9E59-C21C-9FBF-A3D4-DE59D2DD95E3}"/>
          </ac:spMkLst>
        </pc:spChg>
        <pc:picChg chg="add del">
          <ac:chgData name="Lucy Series" userId="bd5358ce-33b4-440c-bb15-1b9e17b76bd7" providerId="ADAL" clId="{BBBA3608-678E-4652-B42F-25048EA2A514}" dt="2023-04-28T08:48:14.401" v="5519" actId="21"/>
          <ac:picMkLst>
            <pc:docMk/>
            <pc:sldMk cId="3509918721" sldId="266"/>
            <ac:picMk id="5122" creationId="{E8C586AD-6DE3-7103-4E9E-1E7FCE3455A8}"/>
          </ac:picMkLst>
        </pc:picChg>
      </pc:sldChg>
      <pc:sldChg chg="modSp new del mod">
        <pc:chgData name="Lucy Series" userId="bd5358ce-33b4-440c-bb15-1b9e17b76bd7" providerId="ADAL" clId="{BBBA3608-678E-4652-B42F-25048EA2A514}" dt="2023-04-28T08:51:06.665" v="5766" actId="47"/>
        <pc:sldMkLst>
          <pc:docMk/>
          <pc:sldMk cId="1474788190" sldId="267"/>
        </pc:sldMkLst>
        <pc:spChg chg="mod">
          <ac:chgData name="Lucy Series" userId="bd5358ce-33b4-440c-bb15-1b9e17b76bd7" providerId="ADAL" clId="{BBBA3608-678E-4652-B42F-25048EA2A514}" dt="2023-04-28T08:08:15.695" v="385" actId="20577"/>
          <ac:spMkLst>
            <pc:docMk/>
            <pc:sldMk cId="1474788190" sldId="267"/>
            <ac:spMk id="2" creationId="{5158B5AD-2244-B92C-892F-2DB4FB662B28}"/>
          </ac:spMkLst>
        </pc:spChg>
      </pc:sldChg>
      <pc:sldChg chg="addSp delSp modSp add del mod setBg delDesignElem">
        <pc:chgData name="Lucy Series" userId="bd5358ce-33b4-440c-bb15-1b9e17b76bd7" providerId="ADAL" clId="{BBBA3608-678E-4652-B42F-25048EA2A514}" dt="2023-04-28T08:11:11.121" v="531" actId="1076"/>
        <pc:sldMkLst>
          <pc:docMk/>
          <pc:sldMk cId="4259866206" sldId="268"/>
        </pc:sldMkLst>
        <pc:spChg chg="mod">
          <ac:chgData name="Lucy Series" userId="bd5358ce-33b4-440c-bb15-1b9e17b76bd7" providerId="ADAL" clId="{BBBA3608-678E-4652-B42F-25048EA2A514}" dt="2023-04-28T08:08:31.475" v="392"/>
          <ac:spMkLst>
            <pc:docMk/>
            <pc:sldMk cId="4259866206" sldId="268"/>
            <ac:spMk id="2" creationId="{E9F9B5B9-D241-6793-23FF-D1ACD92E67BC}"/>
          </ac:spMkLst>
        </pc:spChg>
        <pc:spChg chg="mod">
          <ac:chgData name="Lucy Series" userId="bd5358ce-33b4-440c-bb15-1b9e17b76bd7" providerId="ADAL" clId="{BBBA3608-678E-4652-B42F-25048EA2A514}" dt="2023-04-28T08:08:43.862" v="401" actId="122"/>
          <ac:spMkLst>
            <pc:docMk/>
            <pc:sldMk cId="4259866206" sldId="268"/>
            <ac:spMk id="3" creationId="{7AA0BEA7-7EE8-4E1A-5781-2BA1621AE210}"/>
          </ac:spMkLst>
        </pc:spChg>
        <pc:spChg chg="add mod">
          <ac:chgData name="Lucy Series" userId="bd5358ce-33b4-440c-bb15-1b9e17b76bd7" providerId="ADAL" clId="{BBBA3608-678E-4652-B42F-25048EA2A514}" dt="2023-04-28T08:11:11.121" v="531" actId="1076"/>
          <ac:spMkLst>
            <pc:docMk/>
            <pc:sldMk cId="4259866206" sldId="268"/>
            <ac:spMk id="7" creationId="{614A8CFE-CC93-BC84-C8B7-9B78CA35BB4A}"/>
          </ac:spMkLst>
        </pc:spChg>
        <pc:spChg chg="add del">
          <ac:chgData name="Lucy Series" userId="bd5358ce-33b4-440c-bb15-1b9e17b76bd7" providerId="ADAL" clId="{BBBA3608-678E-4652-B42F-25048EA2A514}" dt="2023-04-28T08:08:27.553" v="388"/>
          <ac:spMkLst>
            <pc:docMk/>
            <pc:sldMk cId="4259866206" sldId="268"/>
            <ac:spMk id="1031" creationId="{B1C3281D-A46F-4842-9340-4CBC29E1B260}"/>
          </ac:spMkLst>
        </pc:spChg>
        <pc:cxnChg chg="add del">
          <ac:chgData name="Lucy Series" userId="bd5358ce-33b4-440c-bb15-1b9e17b76bd7" providerId="ADAL" clId="{BBBA3608-678E-4652-B42F-25048EA2A514}" dt="2023-04-28T08:08:27.553" v="388"/>
          <ac:cxnSpMkLst>
            <pc:docMk/>
            <pc:sldMk cId="4259866206" sldId="268"/>
            <ac:cxnSpMk id="1033" creationId="{D4EDB048-C82F-4E9B-BCE9-3D1DBE5D59CE}"/>
          </ac:cxnSpMkLst>
        </pc:cxnChg>
      </pc:sldChg>
      <pc:sldChg chg="addSp delSp modSp add del mod setBg delDesignElem">
        <pc:chgData name="Lucy Series" userId="bd5358ce-33b4-440c-bb15-1b9e17b76bd7" providerId="ADAL" clId="{BBBA3608-678E-4652-B42F-25048EA2A514}" dt="2023-04-28T08:51:17.339" v="5767" actId="404"/>
        <pc:sldMkLst>
          <pc:docMk/>
          <pc:sldMk cId="1938400476" sldId="278"/>
        </pc:sldMkLst>
        <pc:spChg chg="add del">
          <ac:chgData name="Lucy Series" userId="bd5358ce-33b4-440c-bb15-1b9e17b76bd7" providerId="ADAL" clId="{BBBA3608-678E-4652-B42F-25048EA2A514}" dt="2023-04-28T08:49:22.728" v="5594"/>
          <ac:spMkLst>
            <pc:docMk/>
            <pc:sldMk cId="1938400476" sldId="278"/>
            <ac:spMk id="19" creationId="{01A94AE6-0978-4A09-B78E-D60AC484231B}"/>
          </ac:spMkLst>
        </pc:spChg>
        <pc:spChg chg="add del">
          <ac:chgData name="Lucy Series" userId="bd5358ce-33b4-440c-bb15-1b9e17b76bd7" providerId="ADAL" clId="{BBBA3608-678E-4652-B42F-25048EA2A514}" dt="2023-04-28T08:49:22.728" v="5594"/>
          <ac:spMkLst>
            <pc:docMk/>
            <pc:sldMk cId="1938400476" sldId="278"/>
            <ac:spMk id="20" creationId="{1C8B38D4-9D92-4608-A16B-260E8CC21335}"/>
          </ac:spMkLst>
        </pc:spChg>
        <pc:graphicFrameChg chg="mod modGraphic">
          <ac:chgData name="Lucy Series" userId="bd5358ce-33b4-440c-bb15-1b9e17b76bd7" providerId="ADAL" clId="{BBBA3608-678E-4652-B42F-25048EA2A514}" dt="2023-04-28T08:51:17.339" v="5767" actId="404"/>
          <ac:graphicFrameMkLst>
            <pc:docMk/>
            <pc:sldMk cId="1938400476" sldId="278"/>
            <ac:graphicFrameMk id="6" creationId="{750DE758-B983-EB1C-E1C9-0E4AF76F579E}"/>
          </ac:graphicFrameMkLst>
        </pc:graphicFrameChg>
      </pc:sldChg>
      <pc:sldChg chg="addSp delSp modSp add del mod setBg delDesignElem">
        <pc:chgData name="Lucy Series" userId="bd5358ce-33b4-440c-bb15-1b9e17b76bd7" providerId="ADAL" clId="{BBBA3608-678E-4652-B42F-25048EA2A514}" dt="2023-04-28T08:54:10.130" v="5795" actId="121"/>
        <pc:sldMkLst>
          <pc:docMk/>
          <pc:sldMk cId="361772113" sldId="322"/>
        </pc:sldMkLst>
        <pc:spChg chg="add mod">
          <ac:chgData name="Lucy Series" userId="bd5358ce-33b4-440c-bb15-1b9e17b76bd7" providerId="ADAL" clId="{BBBA3608-678E-4652-B42F-25048EA2A514}" dt="2023-04-28T08:12:30.201" v="637" actId="1076"/>
          <ac:spMkLst>
            <pc:docMk/>
            <pc:sldMk cId="361772113" sldId="322"/>
            <ac:spMk id="2" creationId="{471DD9B7-917B-1053-AC04-0CD6AFE29AF5}"/>
          </ac:spMkLst>
        </pc:spChg>
        <pc:spChg chg="mod ord">
          <ac:chgData name="Lucy Series" userId="bd5358ce-33b4-440c-bb15-1b9e17b76bd7" providerId="ADAL" clId="{BBBA3608-678E-4652-B42F-25048EA2A514}" dt="2023-04-28T08:11:49.811" v="533" actId="26606"/>
          <ac:spMkLst>
            <pc:docMk/>
            <pc:sldMk cId="361772113" sldId="322"/>
            <ac:spMk id="4" creationId="{93A2399E-8058-2762-D266-D1C3E8AB7808}"/>
          </ac:spMkLst>
        </pc:spChg>
        <pc:spChg chg="mod">
          <ac:chgData name="Lucy Series" userId="bd5358ce-33b4-440c-bb15-1b9e17b76bd7" providerId="ADAL" clId="{BBBA3608-678E-4652-B42F-25048EA2A514}" dt="2023-04-28T08:11:49.811" v="533" actId="26606"/>
          <ac:spMkLst>
            <pc:docMk/>
            <pc:sldMk cId="361772113" sldId="322"/>
            <ac:spMk id="5" creationId="{92711353-A8D5-32CE-18FC-C39713E9A47F}"/>
          </ac:spMkLst>
        </pc:spChg>
        <pc:spChg chg="mod">
          <ac:chgData name="Lucy Series" userId="bd5358ce-33b4-440c-bb15-1b9e17b76bd7" providerId="ADAL" clId="{BBBA3608-678E-4652-B42F-25048EA2A514}" dt="2023-04-28T08:54:10.130" v="5795" actId="121"/>
          <ac:spMkLst>
            <pc:docMk/>
            <pc:sldMk cId="361772113" sldId="322"/>
            <ac:spMk id="6" creationId="{A2E831E7-7D12-134A-84C5-28A9D7F622E5}"/>
          </ac:spMkLst>
        </pc:spChg>
        <pc:spChg chg="add del">
          <ac:chgData name="Lucy Series" userId="bd5358ce-33b4-440c-bb15-1b9e17b76bd7" providerId="ADAL" clId="{BBBA3608-678E-4652-B42F-25048EA2A514}" dt="2023-04-28T08:11:49.811" v="533" actId="26606"/>
          <ac:spMkLst>
            <pc:docMk/>
            <pc:sldMk cId="361772113" sldId="322"/>
            <ac:spMk id="11" creationId="{A4E9F8B3-8282-4A93-BBF8-3342538A70FB}"/>
          </ac:spMkLst>
        </pc:spChg>
        <pc:spChg chg="add">
          <ac:chgData name="Lucy Series" userId="bd5358ce-33b4-440c-bb15-1b9e17b76bd7" providerId="ADAL" clId="{BBBA3608-678E-4652-B42F-25048EA2A514}" dt="2023-04-28T08:11:49.811" v="533" actId="26606"/>
          <ac:spMkLst>
            <pc:docMk/>
            <pc:sldMk cId="361772113" sldId="322"/>
            <ac:spMk id="1031" creationId="{D7DD8518-4289-43CE-9E36-8E7E0D7DDF70}"/>
          </ac:spMkLst>
        </pc:spChg>
        <pc:picChg chg="add mod">
          <ac:chgData name="Lucy Series" userId="bd5358ce-33b4-440c-bb15-1b9e17b76bd7" providerId="ADAL" clId="{BBBA3608-678E-4652-B42F-25048EA2A514}" dt="2023-04-28T08:11:49.811" v="534" actId="27636"/>
          <ac:picMkLst>
            <pc:docMk/>
            <pc:sldMk cId="361772113" sldId="322"/>
            <ac:picMk id="1026" creationId="{519D5806-D48D-5BD9-7A92-FC199F8706A1}"/>
          </ac:picMkLst>
        </pc:picChg>
        <pc:cxnChg chg="add del">
          <ac:chgData name="Lucy Series" userId="bd5358ce-33b4-440c-bb15-1b9e17b76bd7" providerId="ADAL" clId="{BBBA3608-678E-4652-B42F-25048EA2A514}" dt="2023-04-28T08:11:49.811" v="533" actId="26606"/>
          <ac:cxnSpMkLst>
            <pc:docMk/>
            <pc:sldMk cId="361772113" sldId="322"/>
            <ac:cxnSpMk id="13" creationId="{58EFA797-975B-41D8-BC96-56CDC2CFA3E4}"/>
          </ac:cxnSpMkLst>
        </pc:cxnChg>
      </pc:sldChg>
      <pc:sldChg chg="addSp delSp modSp add del mod setBg delDesignElem">
        <pc:chgData name="Lucy Series" userId="bd5358ce-33b4-440c-bb15-1b9e17b76bd7" providerId="ADAL" clId="{BBBA3608-678E-4652-B42F-25048EA2A514}" dt="2023-04-28T08:15:34.660" v="1034" actId="478"/>
        <pc:sldMkLst>
          <pc:docMk/>
          <pc:sldMk cId="2625574273" sldId="325"/>
        </pc:sldMkLst>
        <pc:spChg chg="add del mod">
          <ac:chgData name="Lucy Series" userId="bd5358ce-33b4-440c-bb15-1b9e17b76bd7" providerId="ADAL" clId="{BBBA3608-678E-4652-B42F-25048EA2A514}" dt="2023-04-28T08:15:34.660" v="1034" actId="478"/>
          <ac:spMkLst>
            <pc:docMk/>
            <pc:sldMk cId="2625574273" sldId="325"/>
            <ac:spMk id="5" creationId="{4972E7B1-704F-792A-455D-EC2A868A3966}"/>
          </ac:spMkLst>
        </pc:spChg>
        <pc:spChg chg="add del">
          <ac:chgData name="Lucy Series" userId="bd5358ce-33b4-440c-bb15-1b9e17b76bd7" providerId="ADAL" clId="{BBBA3608-678E-4652-B42F-25048EA2A514}" dt="2023-04-28T08:08:59.226" v="405"/>
          <ac:spMkLst>
            <pc:docMk/>
            <pc:sldMk cId="2625574273" sldId="325"/>
            <ac:spMk id="19" creationId="{332EEF4A-2308-46A8-854C-7932E2F59A3E}"/>
          </ac:spMkLst>
        </pc:spChg>
        <pc:spChg chg="add del">
          <ac:chgData name="Lucy Series" userId="bd5358ce-33b4-440c-bb15-1b9e17b76bd7" providerId="ADAL" clId="{BBBA3608-678E-4652-B42F-25048EA2A514}" dt="2023-04-28T08:08:59.226" v="405"/>
          <ac:spMkLst>
            <pc:docMk/>
            <pc:sldMk cId="2625574273" sldId="325"/>
            <ac:spMk id="20" creationId="{53EA78BE-B416-4E78-8FA0-80D94FD78D0D}"/>
          </ac:spMkLst>
        </pc:spChg>
        <pc:spChg chg="add del">
          <ac:chgData name="Lucy Series" userId="bd5358ce-33b4-440c-bb15-1b9e17b76bd7" providerId="ADAL" clId="{BBBA3608-678E-4652-B42F-25048EA2A514}" dt="2023-04-28T08:08:59.226" v="405"/>
          <ac:spMkLst>
            <pc:docMk/>
            <pc:sldMk cId="2625574273" sldId="325"/>
            <ac:spMk id="21" creationId="{545EDAE6-0047-4553-AA6C-0CB337CFEAC8}"/>
          </ac:spMkLst>
        </pc:spChg>
        <pc:cxnChg chg="add del">
          <ac:chgData name="Lucy Series" userId="bd5358ce-33b4-440c-bb15-1b9e17b76bd7" providerId="ADAL" clId="{BBBA3608-678E-4652-B42F-25048EA2A514}" dt="2023-04-28T08:08:59.226" v="405"/>
          <ac:cxnSpMkLst>
            <pc:docMk/>
            <pc:sldMk cId="2625574273" sldId="325"/>
            <ac:cxnSpMk id="18" creationId="{AEED5540-64E5-4258-ABA4-753F07B71B38}"/>
          </ac:cxnSpMkLst>
        </pc:cxnChg>
      </pc:sldChg>
      <pc:sldChg chg="new del">
        <pc:chgData name="Lucy Series" userId="bd5358ce-33b4-440c-bb15-1b9e17b76bd7" providerId="ADAL" clId="{BBBA3608-678E-4652-B42F-25048EA2A514}" dt="2023-04-28T08:24:16.953" v="1726" actId="47"/>
        <pc:sldMkLst>
          <pc:docMk/>
          <pc:sldMk cId="1496852660" sldId="326"/>
        </pc:sldMkLst>
      </pc:sldChg>
      <pc:sldChg chg="addSp delSp modSp new mod setBg modAnim">
        <pc:chgData name="Lucy Series" userId="bd5358ce-33b4-440c-bb15-1b9e17b76bd7" providerId="ADAL" clId="{BBBA3608-678E-4652-B42F-25048EA2A514}" dt="2023-04-28T08:54:49.320" v="5799" actId="6549"/>
        <pc:sldMkLst>
          <pc:docMk/>
          <pc:sldMk cId="3164240339" sldId="327"/>
        </pc:sldMkLst>
        <pc:spChg chg="mod">
          <ac:chgData name="Lucy Series" userId="bd5358ce-33b4-440c-bb15-1b9e17b76bd7" providerId="ADAL" clId="{BBBA3608-678E-4652-B42F-25048EA2A514}" dt="2023-04-28T08:52:06.056" v="5773" actId="1076"/>
          <ac:spMkLst>
            <pc:docMk/>
            <pc:sldMk cId="3164240339" sldId="327"/>
            <ac:spMk id="2" creationId="{DDA228EA-428F-A5B1-BDD6-605337877B12}"/>
          </ac:spMkLst>
        </pc:spChg>
        <pc:spChg chg="mod">
          <ac:chgData name="Lucy Series" userId="bd5358ce-33b4-440c-bb15-1b9e17b76bd7" providerId="ADAL" clId="{BBBA3608-678E-4652-B42F-25048EA2A514}" dt="2023-04-28T08:54:49.320" v="5799" actId="6549"/>
          <ac:spMkLst>
            <pc:docMk/>
            <pc:sldMk cId="3164240339" sldId="327"/>
            <ac:spMk id="3" creationId="{3A6D68AF-3FC8-B0DB-0F3B-BFCB6EDDA3DF}"/>
          </ac:spMkLst>
        </pc:spChg>
        <pc:spChg chg="mod ord">
          <ac:chgData name="Lucy Series" userId="bd5358ce-33b4-440c-bb15-1b9e17b76bd7" providerId="ADAL" clId="{BBBA3608-678E-4652-B42F-25048EA2A514}" dt="2023-04-28T08:52:00.272" v="5771" actId="26606"/>
          <ac:spMkLst>
            <pc:docMk/>
            <pc:sldMk cId="3164240339" sldId="327"/>
            <ac:spMk id="4" creationId="{886B391C-847F-170B-227C-B1ED90D709F7}"/>
          </ac:spMkLst>
        </pc:spChg>
        <pc:spChg chg="add">
          <ac:chgData name="Lucy Series" userId="bd5358ce-33b4-440c-bb15-1b9e17b76bd7" providerId="ADAL" clId="{BBBA3608-678E-4652-B42F-25048EA2A514}" dt="2023-04-28T08:52:00.272" v="5771" actId="26606"/>
          <ac:spMkLst>
            <pc:docMk/>
            <pc:sldMk cId="3164240339" sldId="327"/>
            <ac:spMk id="6153" creationId="{E7218290-08E7-4AB8-8549-F625B01F0DCB}"/>
          </ac:spMkLst>
        </pc:spChg>
        <pc:picChg chg="add del">
          <ac:chgData name="Lucy Series" userId="bd5358ce-33b4-440c-bb15-1b9e17b76bd7" providerId="ADAL" clId="{BBBA3608-678E-4652-B42F-25048EA2A514}" dt="2023-04-28T08:51:56.323" v="5769" actId="478"/>
          <ac:picMkLst>
            <pc:docMk/>
            <pc:sldMk cId="3164240339" sldId="327"/>
            <ac:picMk id="6146" creationId="{2A172A4A-8E91-2976-9E7D-201F280F02F1}"/>
          </ac:picMkLst>
        </pc:picChg>
        <pc:picChg chg="add mod">
          <ac:chgData name="Lucy Series" userId="bd5358ce-33b4-440c-bb15-1b9e17b76bd7" providerId="ADAL" clId="{BBBA3608-678E-4652-B42F-25048EA2A514}" dt="2023-04-28T08:52:00.272" v="5771" actId="26606"/>
          <ac:picMkLst>
            <pc:docMk/>
            <pc:sldMk cId="3164240339" sldId="327"/>
            <ac:picMk id="6148" creationId="{CEDF724D-A2AF-39A5-4044-280A5BEBB6E0}"/>
          </ac:picMkLst>
        </pc:picChg>
      </pc:sldChg>
      <pc:sldChg chg="addSp delSp modSp add del mod setBg delDesignElem">
        <pc:chgData name="Lucy Series" userId="bd5358ce-33b4-440c-bb15-1b9e17b76bd7" providerId="ADAL" clId="{BBBA3608-678E-4652-B42F-25048EA2A514}" dt="2023-04-28T08:17:34.433" v="1177" actId="6549"/>
        <pc:sldMkLst>
          <pc:docMk/>
          <pc:sldMk cId="701631942" sldId="328"/>
        </pc:sldMkLst>
        <pc:spChg chg="mod">
          <ac:chgData name="Lucy Series" userId="bd5358ce-33b4-440c-bb15-1b9e17b76bd7" providerId="ADAL" clId="{BBBA3608-678E-4652-B42F-25048EA2A514}" dt="2023-04-28T08:17:02.254" v="1150" actId="1036"/>
          <ac:spMkLst>
            <pc:docMk/>
            <pc:sldMk cId="701631942" sldId="328"/>
            <ac:spMk id="2" creationId="{922FD182-5B66-4767-A2FA-A94CAF8ABC9E}"/>
          </ac:spMkLst>
        </pc:spChg>
        <pc:spChg chg="add del">
          <ac:chgData name="Lucy Series" userId="bd5358ce-33b4-440c-bb15-1b9e17b76bd7" providerId="ADAL" clId="{BBBA3608-678E-4652-B42F-25048EA2A514}" dt="2023-04-28T08:16:24.753" v="1043"/>
          <ac:spMkLst>
            <pc:docMk/>
            <pc:sldMk cId="701631942" sldId="328"/>
            <ac:spMk id="22" creationId="{A4AC5506-6312-4701-8D3C-40187889A947}"/>
          </ac:spMkLst>
        </pc:spChg>
        <pc:graphicFrameChg chg="mod modGraphic">
          <ac:chgData name="Lucy Series" userId="bd5358ce-33b4-440c-bb15-1b9e17b76bd7" providerId="ADAL" clId="{BBBA3608-678E-4652-B42F-25048EA2A514}" dt="2023-04-28T08:17:34.433" v="1177" actId="6549"/>
          <ac:graphicFrameMkLst>
            <pc:docMk/>
            <pc:sldMk cId="701631942" sldId="328"/>
            <ac:graphicFrameMk id="4" creationId="{69FA0E26-860E-4B69-9882-2ED18D5BE8C1}"/>
          </ac:graphicFrameMkLst>
        </pc:graphicFrameChg>
      </pc:sldChg>
      <pc:sldChg chg="new del">
        <pc:chgData name="Lucy Series" userId="bd5358ce-33b4-440c-bb15-1b9e17b76bd7" providerId="ADAL" clId="{BBBA3608-678E-4652-B42F-25048EA2A514}" dt="2023-04-28T08:15:44.843" v="1036" actId="47"/>
        <pc:sldMkLst>
          <pc:docMk/>
          <pc:sldMk cId="2893309378" sldId="328"/>
        </pc:sldMkLst>
      </pc:sldChg>
      <pc:sldChg chg="addSp delSp modSp add del mod setBg delDesignElem">
        <pc:chgData name="Lucy Series" userId="bd5358ce-33b4-440c-bb15-1b9e17b76bd7" providerId="ADAL" clId="{BBBA3608-678E-4652-B42F-25048EA2A514}" dt="2023-04-28T08:27:39.113" v="1735" actId="20577"/>
        <pc:sldMkLst>
          <pc:docMk/>
          <pc:sldMk cId="1818032436" sldId="330"/>
        </pc:sldMkLst>
        <pc:spChg chg="mod">
          <ac:chgData name="Lucy Series" userId="bd5358ce-33b4-440c-bb15-1b9e17b76bd7" providerId="ADAL" clId="{BBBA3608-678E-4652-B42F-25048EA2A514}" dt="2023-04-28T08:27:39.113" v="1735" actId="20577"/>
          <ac:spMkLst>
            <pc:docMk/>
            <pc:sldMk cId="1818032436" sldId="330"/>
            <ac:spMk id="4" creationId="{BD1E004D-C8AB-CC50-05BD-E5A8C5A6E064}"/>
          </ac:spMkLst>
        </pc:spChg>
        <pc:spChg chg="add del">
          <ac:chgData name="Lucy Series" userId="bd5358ce-33b4-440c-bb15-1b9e17b76bd7" providerId="ADAL" clId="{BBBA3608-678E-4652-B42F-25048EA2A514}" dt="2023-04-28T08:27:17.464" v="1729"/>
          <ac:spMkLst>
            <pc:docMk/>
            <pc:sldMk cId="1818032436" sldId="330"/>
            <ac:spMk id="1037" creationId="{1265911B-1E2F-489E-97EF-A15A9299E703}"/>
          </ac:spMkLst>
        </pc:spChg>
        <pc:spChg chg="add del">
          <ac:chgData name="Lucy Series" userId="bd5358ce-33b4-440c-bb15-1b9e17b76bd7" providerId="ADAL" clId="{BBBA3608-678E-4652-B42F-25048EA2A514}" dt="2023-04-28T08:27:17.464" v="1729"/>
          <ac:spMkLst>
            <pc:docMk/>
            <pc:sldMk cId="1818032436" sldId="330"/>
            <ac:spMk id="1038" creationId="{2119D4F1-CE65-4D74-A168-F27C15F1B00C}"/>
          </ac:spMkLst>
        </pc:spChg>
      </pc:sldChg>
      <pc:sldChg chg="addSp modSp new mod setBg modAnim">
        <pc:chgData name="Lucy Series" userId="bd5358ce-33b4-440c-bb15-1b9e17b76bd7" providerId="ADAL" clId="{BBBA3608-678E-4652-B42F-25048EA2A514}" dt="2023-04-28T08:53:20.705" v="5788" actId="1076"/>
        <pc:sldMkLst>
          <pc:docMk/>
          <pc:sldMk cId="3558524858" sldId="331"/>
        </pc:sldMkLst>
        <pc:spChg chg="mod">
          <ac:chgData name="Lucy Series" userId="bd5358ce-33b4-440c-bb15-1b9e17b76bd7" providerId="ADAL" clId="{BBBA3608-678E-4652-B42F-25048EA2A514}" dt="2023-04-28T08:53:20.705" v="5788" actId="1076"/>
          <ac:spMkLst>
            <pc:docMk/>
            <pc:sldMk cId="3558524858" sldId="331"/>
            <ac:spMk id="2" creationId="{684871C1-4382-0751-CA72-9322731DC2D7}"/>
          </ac:spMkLst>
        </pc:spChg>
        <pc:spChg chg="mod">
          <ac:chgData name="Lucy Series" userId="bd5358ce-33b4-440c-bb15-1b9e17b76bd7" providerId="ADAL" clId="{BBBA3608-678E-4652-B42F-25048EA2A514}" dt="2023-04-28T08:53:16.776" v="5787" actId="121"/>
          <ac:spMkLst>
            <pc:docMk/>
            <pc:sldMk cId="3558524858" sldId="331"/>
            <ac:spMk id="3" creationId="{7F3CEFD1-3C16-5412-1D50-E8AE7C9C5180}"/>
          </ac:spMkLst>
        </pc:spChg>
        <pc:spChg chg="mod ord">
          <ac:chgData name="Lucy Series" userId="bd5358ce-33b4-440c-bb15-1b9e17b76bd7" providerId="ADAL" clId="{BBBA3608-678E-4652-B42F-25048EA2A514}" dt="2023-04-28T08:53:06.035" v="5782" actId="26606"/>
          <ac:spMkLst>
            <pc:docMk/>
            <pc:sldMk cId="3558524858" sldId="331"/>
            <ac:spMk id="4" creationId="{DA6C1D2D-CB4B-16EB-C373-DF744D36AA84}"/>
          </ac:spMkLst>
        </pc:spChg>
        <pc:spChg chg="add">
          <ac:chgData name="Lucy Series" userId="bd5358ce-33b4-440c-bb15-1b9e17b76bd7" providerId="ADAL" clId="{BBBA3608-678E-4652-B42F-25048EA2A514}" dt="2023-04-28T08:53:06.035" v="5782" actId="26606"/>
          <ac:spMkLst>
            <pc:docMk/>
            <pc:sldMk cId="3558524858" sldId="331"/>
            <ac:spMk id="8199" creationId="{E7218290-08E7-4AB8-8549-F625B01F0DCB}"/>
          </ac:spMkLst>
        </pc:spChg>
        <pc:picChg chg="add mod">
          <ac:chgData name="Lucy Series" userId="bd5358ce-33b4-440c-bb15-1b9e17b76bd7" providerId="ADAL" clId="{BBBA3608-678E-4652-B42F-25048EA2A514}" dt="2023-04-28T08:53:06.035" v="5782" actId="26606"/>
          <ac:picMkLst>
            <pc:docMk/>
            <pc:sldMk cId="3558524858" sldId="331"/>
            <ac:picMk id="8194" creationId="{00F0CEC7-78B1-F5DD-5C62-E81CCB52EF6A}"/>
          </ac:picMkLst>
        </pc:picChg>
      </pc:sldChg>
      <pc:sldChg chg="addSp modSp add del mod setBg modClrScheme chgLayout">
        <pc:chgData name="Lucy Series" userId="bd5358ce-33b4-440c-bb15-1b9e17b76bd7" providerId="ADAL" clId="{BBBA3608-678E-4652-B42F-25048EA2A514}" dt="2023-04-28T08:32:41.137" v="1925" actId="1036"/>
        <pc:sldMkLst>
          <pc:docMk/>
          <pc:sldMk cId="257439626" sldId="332"/>
        </pc:sldMkLst>
        <pc:spChg chg="add mod ord">
          <ac:chgData name="Lucy Series" userId="bd5358ce-33b4-440c-bb15-1b9e17b76bd7" providerId="ADAL" clId="{BBBA3608-678E-4652-B42F-25048EA2A514}" dt="2023-04-28T08:32:41.137" v="1925" actId="1036"/>
          <ac:spMkLst>
            <pc:docMk/>
            <pc:sldMk cId="257439626" sldId="332"/>
            <ac:spMk id="2" creationId="{BD1CF9F4-10E3-B2E7-0E8D-F7795672BB9D}"/>
          </ac:spMkLst>
        </pc:spChg>
        <pc:grpChg chg="mod">
          <ac:chgData name="Lucy Series" userId="bd5358ce-33b4-440c-bb15-1b9e17b76bd7" providerId="ADAL" clId="{BBBA3608-678E-4652-B42F-25048EA2A514}" dt="2023-04-28T08:32:27.712" v="1902" actId="408"/>
          <ac:grpSpMkLst>
            <pc:docMk/>
            <pc:sldMk cId="257439626" sldId="332"/>
            <ac:grpSpMk id="9" creationId="{3C0A0878-3E79-9777-8BED-7A3E397F5547}"/>
          </ac:grpSpMkLst>
        </pc:grpChg>
        <pc:grpChg chg="mod">
          <ac:chgData name="Lucy Series" userId="bd5358ce-33b4-440c-bb15-1b9e17b76bd7" providerId="ADAL" clId="{BBBA3608-678E-4652-B42F-25048EA2A514}" dt="2023-04-28T08:32:27.712" v="1902" actId="408"/>
          <ac:grpSpMkLst>
            <pc:docMk/>
            <pc:sldMk cId="257439626" sldId="332"/>
            <ac:grpSpMk id="10" creationId="{C3FC8972-7384-BC52-3BE6-43E1F0F480F5}"/>
          </ac:grpSpMkLst>
        </pc:grpChg>
        <pc:grpChg chg="mod">
          <ac:chgData name="Lucy Series" userId="bd5358ce-33b4-440c-bb15-1b9e17b76bd7" providerId="ADAL" clId="{BBBA3608-678E-4652-B42F-25048EA2A514}" dt="2023-04-28T08:32:27.712" v="1902" actId="408"/>
          <ac:grpSpMkLst>
            <pc:docMk/>
            <pc:sldMk cId="257439626" sldId="332"/>
            <ac:grpSpMk id="11" creationId="{66A83D8B-B8A9-C7D0-4CAA-DF0226804BA6}"/>
          </ac:grpSpMkLst>
        </pc:grpChg>
        <pc:grpChg chg="mod">
          <ac:chgData name="Lucy Series" userId="bd5358ce-33b4-440c-bb15-1b9e17b76bd7" providerId="ADAL" clId="{BBBA3608-678E-4652-B42F-25048EA2A514}" dt="2023-04-28T08:32:27.712" v="1902" actId="408"/>
          <ac:grpSpMkLst>
            <pc:docMk/>
            <pc:sldMk cId="257439626" sldId="332"/>
            <ac:grpSpMk id="12" creationId="{D52FD246-DE4D-49E8-BA8B-B55E9C31AB6A}"/>
          </ac:grpSpMkLst>
        </pc:grpChg>
        <pc:picChg chg="mod">
          <ac:chgData name="Lucy Series" userId="bd5358ce-33b4-440c-bb15-1b9e17b76bd7" providerId="ADAL" clId="{BBBA3608-678E-4652-B42F-25048EA2A514}" dt="2023-04-28T08:32:27.712" v="1902" actId="408"/>
          <ac:picMkLst>
            <pc:docMk/>
            <pc:sldMk cId="257439626" sldId="332"/>
            <ac:picMk id="7" creationId="{2ABCD149-3F65-5319-378F-D6EFD76BEEEB}"/>
          </ac:picMkLst>
        </pc:picChg>
        <pc:picChg chg="mod">
          <ac:chgData name="Lucy Series" userId="bd5358ce-33b4-440c-bb15-1b9e17b76bd7" providerId="ADAL" clId="{BBBA3608-678E-4652-B42F-25048EA2A514}" dt="2023-04-28T08:32:25.583" v="1901" actId="554"/>
          <ac:picMkLst>
            <pc:docMk/>
            <pc:sldMk cId="257439626" sldId="332"/>
            <ac:picMk id="8" creationId="{FD5DAC67-8F39-B73B-F73B-C36C1EC6CBF2}"/>
          </ac:picMkLst>
        </pc:picChg>
        <pc:picChg chg="mod">
          <ac:chgData name="Lucy Series" userId="bd5358ce-33b4-440c-bb15-1b9e17b76bd7" providerId="ADAL" clId="{BBBA3608-678E-4652-B42F-25048EA2A514}" dt="2023-04-28T08:32:27.712" v="1902" actId="408"/>
          <ac:picMkLst>
            <pc:docMk/>
            <pc:sldMk cId="257439626" sldId="332"/>
            <ac:picMk id="1026" creationId="{D3C3A9C6-6E55-23BE-1004-6B0F27163FE6}"/>
          </ac:picMkLst>
        </pc:picChg>
        <pc:picChg chg="mod">
          <ac:chgData name="Lucy Series" userId="bd5358ce-33b4-440c-bb15-1b9e17b76bd7" providerId="ADAL" clId="{BBBA3608-678E-4652-B42F-25048EA2A514}" dt="2023-04-28T08:32:25.583" v="1901" actId="554"/>
          <ac:picMkLst>
            <pc:docMk/>
            <pc:sldMk cId="257439626" sldId="332"/>
            <ac:picMk id="1028" creationId="{A3904147-4B39-4E96-E9EF-291DC9EEACDE}"/>
          </ac:picMkLst>
        </pc:picChg>
        <pc:picChg chg="mod">
          <ac:chgData name="Lucy Series" userId="bd5358ce-33b4-440c-bb15-1b9e17b76bd7" providerId="ADAL" clId="{BBBA3608-678E-4652-B42F-25048EA2A514}" dt="2023-04-28T08:32:25.583" v="1901" actId="554"/>
          <ac:picMkLst>
            <pc:docMk/>
            <pc:sldMk cId="257439626" sldId="332"/>
            <ac:picMk id="1030" creationId="{890677D8-3FB6-FF84-DF2A-840E1B695217}"/>
          </ac:picMkLst>
        </pc:picChg>
        <pc:picChg chg="mod">
          <ac:chgData name="Lucy Series" userId="bd5358ce-33b4-440c-bb15-1b9e17b76bd7" providerId="ADAL" clId="{BBBA3608-678E-4652-B42F-25048EA2A514}" dt="2023-04-28T08:32:27.712" v="1902" actId="408"/>
          <ac:picMkLst>
            <pc:docMk/>
            <pc:sldMk cId="257439626" sldId="332"/>
            <ac:picMk id="1032" creationId="{50AA7AEE-6BBA-6024-DC43-BA6515265A7E}"/>
          </ac:picMkLst>
        </pc:picChg>
        <pc:picChg chg="mod">
          <ac:chgData name="Lucy Series" userId="bd5358ce-33b4-440c-bb15-1b9e17b76bd7" providerId="ADAL" clId="{BBBA3608-678E-4652-B42F-25048EA2A514}" dt="2023-04-28T08:32:27.712" v="1902" actId="408"/>
          <ac:picMkLst>
            <pc:docMk/>
            <pc:sldMk cId="257439626" sldId="332"/>
            <ac:picMk id="1034" creationId="{71E0C478-70D5-17A1-A7B2-D79163347237}"/>
          </ac:picMkLst>
        </pc:picChg>
        <pc:picChg chg="mod">
          <ac:chgData name="Lucy Series" userId="bd5358ce-33b4-440c-bb15-1b9e17b76bd7" providerId="ADAL" clId="{BBBA3608-678E-4652-B42F-25048EA2A514}" dt="2023-04-28T08:32:25.583" v="1901" actId="554"/>
          <ac:picMkLst>
            <pc:docMk/>
            <pc:sldMk cId="257439626" sldId="332"/>
            <ac:picMk id="1040" creationId="{ED3AFD18-FBB8-7485-A220-232B2C2F4439}"/>
          </ac:picMkLst>
        </pc:picChg>
      </pc:sldChg>
      <pc:sldChg chg="delSp modSp add mod setBg delDesignElem">
        <pc:chgData name="Lucy Series" userId="bd5358ce-33b4-440c-bb15-1b9e17b76bd7" providerId="ADAL" clId="{BBBA3608-678E-4652-B42F-25048EA2A514}" dt="2023-04-28T08:37:36.337" v="2824" actId="27636"/>
        <pc:sldMkLst>
          <pc:docMk/>
          <pc:sldMk cId="1217222674" sldId="533"/>
        </pc:sldMkLst>
        <pc:spChg chg="mod">
          <ac:chgData name="Lucy Series" userId="bd5358ce-33b4-440c-bb15-1b9e17b76bd7" providerId="ADAL" clId="{BBBA3608-678E-4652-B42F-25048EA2A514}" dt="2023-04-28T08:37:14.980" v="2801" actId="1076"/>
          <ac:spMkLst>
            <pc:docMk/>
            <pc:sldMk cId="1217222674" sldId="533"/>
            <ac:spMk id="2" creationId="{734DBFE4-D54C-6E6C-A06B-C132C875F2C7}"/>
          </ac:spMkLst>
        </pc:spChg>
        <pc:spChg chg="mod">
          <ac:chgData name="Lucy Series" userId="bd5358ce-33b4-440c-bb15-1b9e17b76bd7" providerId="ADAL" clId="{BBBA3608-678E-4652-B42F-25048EA2A514}" dt="2023-04-28T08:37:36.337" v="2824" actId="27636"/>
          <ac:spMkLst>
            <pc:docMk/>
            <pc:sldMk cId="1217222674" sldId="533"/>
            <ac:spMk id="3" creationId="{F00C5E31-A233-DBCF-3EB7-0ECA2A01E416}"/>
          </ac:spMkLst>
        </pc:spChg>
        <pc:cxnChg chg="del">
          <ac:chgData name="Lucy Series" userId="bd5358ce-33b4-440c-bb15-1b9e17b76bd7" providerId="ADAL" clId="{BBBA3608-678E-4652-B42F-25048EA2A514}" dt="2023-04-28T08:34:02.707" v="1927"/>
          <ac:cxnSpMkLst>
            <pc:docMk/>
            <pc:sldMk cId="1217222674" sldId="533"/>
            <ac:cxnSpMk id="15" creationId="{A7F400EE-A8A5-48AF-B4D6-291B52C6F0B0}"/>
          </ac:cxnSpMkLst>
        </pc:cxnChg>
      </pc:sldChg>
      <pc:sldChg chg="addSp modSp add mod setBg">
        <pc:chgData name="Lucy Series" userId="bd5358ce-33b4-440c-bb15-1b9e17b76bd7" providerId="ADAL" clId="{BBBA3608-678E-4652-B42F-25048EA2A514}" dt="2023-04-28T08:44:45.266" v="4635" actId="207"/>
        <pc:sldMkLst>
          <pc:docMk/>
          <pc:sldMk cId="3179120842" sldId="534"/>
        </pc:sldMkLst>
        <pc:spChg chg="mod">
          <ac:chgData name="Lucy Series" userId="bd5358ce-33b4-440c-bb15-1b9e17b76bd7" providerId="ADAL" clId="{BBBA3608-678E-4652-B42F-25048EA2A514}" dt="2023-04-28T08:40:38.854" v="3607" actId="26606"/>
          <ac:spMkLst>
            <pc:docMk/>
            <pc:sldMk cId="3179120842" sldId="534"/>
            <ac:spMk id="2" creationId="{684871C1-4382-0751-CA72-9322731DC2D7}"/>
          </ac:spMkLst>
        </pc:spChg>
        <pc:spChg chg="mod">
          <ac:chgData name="Lucy Series" userId="bd5358ce-33b4-440c-bb15-1b9e17b76bd7" providerId="ADAL" clId="{BBBA3608-678E-4652-B42F-25048EA2A514}" dt="2023-04-28T08:44:45.266" v="4635" actId="207"/>
          <ac:spMkLst>
            <pc:docMk/>
            <pc:sldMk cId="3179120842" sldId="534"/>
            <ac:spMk id="3" creationId="{7F3CEFD1-3C16-5412-1D50-E8AE7C9C5180}"/>
          </ac:spMkLst>
        </pc:spChg>
        <pc:spChg chg="mod">
          <ac:chgData name="Lucy Series" userId="bd5358ce-33b4-440c-bb15-1b9e17b76bd7" providerId="ADAL" clId="{BBBA3608-678E-4652-B42F-25048EA2A514}" dt="2023-04-28T08:40:38.854" v="3607" actId="26606"/>
          <ac:spMkLst>
            <pc:docMk/>
            <pc:sldMk cId="3179120842" sldId="534"/>
            <ac:spMk id="4" creationId="{DA6C1D2D-CB4B-16EB-C373-DF744D36AA84}"/>
          </ac:spMkLst>
        </pc:spChg>
        <pc:spChg chg="add">
          <ac:chgData name="Lucy Series" userId="bd5358ce-33b4-440c-bb15-1b9e17b76bd7" providerId="ADAL" clId="{BBBA3608-678E-4652-B42F-25048EA2A514}" dt="2023-04-28T08:40:38.854" v="3607" actId="26606"/>
          <ac:spMkLst>
            <pc:docMk/>
            <pc:sldMk cId="3179120842" sldId="534"/>
            <ac:spMk id="10" creationId="{1265911B-1E2F-489E-97EF-A15A9299E703}"/>
          </ac:spMkLst>
        </pc:spChg>
        <pc:spChg chg="add">
          <ac:chgData name="Lucy Series" userId="bd5358ce-33b4-440c-bb15-1b9e17b76bd7" providerId="ADAL" clId="{BBBA3608-678E-4652-B42F-25048EA2A514}" dt="2023-04-28T08:40:38.854" v="3607" actId="26606"/>
          <ac:spMkLst>
            <pc:docMk/>
            <pc:sldMk cId="3179120842" sldId="534"/>
            <ac:spMk id="12" creationId="{2119D4F1-CE65-4D74-A168-F27C15F1B00C}"/>
          </ac:spMkLst>
        </pc:spChg>
        <pc:picChg chg="add mod ord">
          <ac:chgData name="Lucy Series" userId="bd5358ce-33b4-440c-bb15-1b9e17b76bd7" providerId="ADAL" clId="{BBBA3608-678E-4652-B42F-25048EA2A514}" dt="2023-04-28T08:40:38.854" v="3607" actId="26606"/>
          <ac:picMkLst>
            <pc:docMk/>
            <pc:sldMk cId="3179120842" sldId="534"/>
            <ac:picMk id="5" creationId="{D25839A9-154E-B2D6-7BA2-17FF89C1B70A}"/>
          </ac:picMkLst>
        </pc:picChg>
      </pc:sldChg>
      <pc:sldChg chg="addSp modSp new mod setBg">
        <pc:chgData name="Lucy Series" userId="bd5358ce-33b4-440c-bb15-1b9e17b76bd7" providerId="ADAL" clId="{BBBA3608-678E-4652-B42F-25048EA2A514}" dt="2023-04-28T08:44:32.831" v="4632" actId="207"/>
        <pc:sldMkLst>
          <pc:docMk/>
          <pc:sldMk cId="4135693265" sldId="535"/>
        </pc:sldMkLst>
        <pc:spChg chg="mod">
          <ac:chgData name="Lucy Series" userId="bd5358ce-33b4-440c-bb15-1b9e17b76bd7" providerId="ADAL" clId="{BBBA3608-678E-4652-B42F-25048EA2A514}" dt="2023-04-28T08:44:09.375" v="4626" actId="26606"/>
          <ac:spMkLst>
            <pc:docMk/>
            <pc:sldMk cId="4135693265" sldId="535"/>
            <ac:spMk id="2" creationId="{B5EDB8CE-5739-7685-989B-330D51E7686A}"/>
          </ac:spMkLst>
        </pc:spChg>
        <pc:spChg chg="mod">
          <ac:chgData name="Lucy Series" userId="bd5358ce-33b4-440c-bb15-1b9e17b76bd7" providerId="ADAL" clId="{BBBA3608-678E-4652-B42F-25048EA2A514}" dt="2023-04-28T08:44:32.831" v="4632" actId="207"/>
          <ac:spMkLst>
            <pc:docMk/>
            <pc:sldMk cId="4135693265" sldId="535"/>
            <ac:spMk id="3" creationId="{A088C78C-53D9-F2AA-08FD-0525A54D43C2}"/>
          </ac:spMkLst>
        </pc:spChg>
        <pc:spChg chg="mod">
          <ac:chgData name="Lucy Series" userId="bd5358ce-33b4-440c-bb15-1b9e17b76bd7" providerId="ADAL" clId="{BBBA3608-678E-4652-B42F-25048EA2A514}" dt="2023-04-28T08:44:09.375" v="4626" actId="26606"/>
          <ac:spMkLst>
            <pc:docMk/>
            <pc:sldMk cId="4135693265" sldId="535"/>
            <ac:spMk id="4" creationId="{3E98A0DC-3FCE-59E0-7007-AEB68CB4422F}"/>
          </ac:spMkLst>
        </pc:spChg>
        <pc:spChg chg="add">
          <ac:chgData name="Lucy Series" userId="bd5358ce-33b4-440c-bb15-1b9e17b76bd7" providerId="ADAL" clId="{BBBA3608-678E-4652-B42F-25048EA2A514}" dt="2023-04-28T08:44:09.375" v="4626" actId="26606"/>
          <ac:spMkLst>
            <pc:docMk/>
            <pc:sldMk cId="4135693265" sldId="535"/>
            <ac:spMk id="3079" creationId="{1265911B-1E2F-489E-97EF-A15A9299E703}"/>
          </ac:spMkLst>
        </pc:spChg>
        <pc:spChg chg="add">
          <ac:chgData name="Lucy Series" userId="bd5358ce-33b4-440c-bb15-1b9e17b76bd7" providerId="ADAL" clId="{BBBA3608-678E-4652-B42F-25048EA2A514}" dt="2023-04-28T08:44:09.375" v="4626" actId="26606"/>
          <ac:spMkLst>
            <pc:docMk/>
            <pc:sldMk cId="4135693265" sldId="535"/>
            <ac:spMk id="3081" creationId="{2119D4F1-CE65-4D74-A168-F27C15F1B00C}"/>
          </ac:spMkLst>
        </pc:spChg>
        <pc:picChg chg="add mod ord">
          <ac:chgData name="Lucy Series" userId="bd5358ce-33b4-440c-bb15-1b9e17b76bd7" providerId="ADAL" clId="{BBBA3608-678E-4652-B42F-25048EA2A514}" dt="2023-04-28T08:44:09.375" v="4626" actId="26606"/>
          <ac:picMkLst>
            <pc:docMk/>
            <pc:sldMk cId="4135693265" sldId="535"/>
            <ac:picMk id="3074" creationId="{55116327-3DB5-B0B5-AE7D-3773ACA92C82}"/>
          </ac:picMkLst>
        </pc:picChg>
      </pc:sldChg>
      <pc:sldChg chg="addSp modSp add mod setBg">
        <pc:chgData name="Lucy Series" userId="bd5358ce-33b4-440c-bb15-1b9e17b76bd7" providerId="ADAL" clId="{BBBA3608-678E-4652-B42F-25048EA2A514}" dt="2023-04-28T08:49:05.752" v="5590" actId="20577"/>
        <pc:sldMkLst>
          <pc:docMk/>
          <pc:sldMk cId="968843809" sldId="536"/>
        </pc:sldMkLst>
        <pc:spChg chg="mod">
          <ac:chgData name="Lucy Series" userId="bd5358ce-33b4-440c-bb15-1b9e17b76bd7" providerId="ADAL" clId="{BBBA3608-678E-4652-B42F-25048EA2A514}" dt="2023-04-28T08:48:24.707" v="5523"/>
          <ac:spMkLst>
            <pc:docMk/>
            <pc:sldMk cId="968843809" sldId="536"/>
            <ac:spMk id="2" creationId="{684871C1-4382-0751-CA72-9322731DC2D7}"/>
          </ac:spMkLst>
        </pc:spChg>
        <pc:spChg chg="mod">
          <ac:chgData name="Lucy Series" userId="bd5358ce-33b4-440c-bb15-1b9e17b76bd7" providerId="ADAL" clId="{BBBA3608-678E-4652-B42F-25048EA2A514}" dt="2023-04-28T08:49:05.752" v="5590" actId="20577"/>
          <ac:spMkLst>
            <pc:docMk/>
            <pc:sldMk cId="968843809" sldId="536"/>
            <ac:spMk id="3" creationId="{7F3CEFD1-3C16-5412-1D50-E8AE7C9C5180}"/>
          </ac:spMkLst>
        </pc:spChg>
        <pc:spChg chg="mod ord">
          <ac:chgData name="Lucy Series" userId="bd5358ce-33b4-440c-bb15-1b9e17b76bd7" providerId="ADAL" clId="{BBBA3608-678E-4652-B42F-25048EA2A514}" dt="2023-04-28T08:48:19.707" v="5521" actId="26606"/>
          <ac:spMkLst>
            <pc:docMk/>
            <pc:sldMk cId="968843809" sldId="536"/>
            <ac:spMk id="4" creationId="{DA6C1D2D-CB4B-16EB-C373-DF744D36AA84}"/>
          </ac:spMkLst>
        </pc:spChg>
        <pc:spChg chg="add">
          <ac:chgData name="Lucy Series" userId="bd5358ce-33b4-440c-bb15-1b9e17b76bd7" providerId="ADAL" clId="{BBBA3608-678E-4652-B42F-25048EA2A514}" dt="2023-04-28T08:48:19.707" v="5521" actId="26606"/>
          <ac:spMkLst>
            <pc:docMk/>
            <pc:sldMk cId="968843809" sldId="536"/>
            <ac:spMk id="10" creationId="{E7218290-08E7-4AB8-8549-F625B01F0DCB}"/>
          </ac:spMkLst>
        </pc:spChg>
        <pc:picChg chg="add mod">
          <ac:chgData name="Lucy Series" userId="bd5358ce-33b4-440c-bb15-1b9e17b76bd7" providerId="ADAL" clId="{BBBA3608-678E-4652-B42F-25048EA2A514}" dt="2023-04-28T08:48:19.707" v="5521" actId="26606"/>
          <ac:picMkLst>
            <pc:docMk/>
            <pc:sldMk cId="968843809" sldId="536"/>
            <ac:picMk id="5" creationId="{8E1E3B8D-1F6F-A226-53C4-E0F4835D8085}"/>
          </ac:picMkLst>
        </pc:picChg>
      </pc:sldChg>
      <pc:sldChg chg="add del">
        <pc:chgData name="Lucy Series" userId="bd5358ce-33b4-440c-bb15-1b9e17b76bd7" providerId="ADAL" clId="{BBBA3608-678E-4652-B42F-25048EA2A514}" dt="2023-04-28T08:48:11.504" v="5517"/>
        <pc:sldMkLst>
          <pc:docMk/>
          <pc:sldMk cId="1716097711" sldId="536"/>
        </pc:sldMkLst>
      </pc:sldChg>
      <pc:sldMasterChg chg="del delSldLayout">
        <pc:chgData name="Lucy Series" userId="bd5358ce-33b4-440c-bb15-1b9e17b76bd7" providerId="ADAL" clId="{BBBA3608-678E-4652-B42F-25048EA2A514}" dt="2023-04-28T08:51:06.665" v="5766" actId="47"/>
        <pc:sldMasterMkLst>
          <pc:docMk/>
          <pc:sldMasterMk cId="496908320" sldId="2147483648"/>
        </pc:sldMasterMkLst>
        <pc:sldLayoutChg chg="del">
          <pc:chgData name="Lucy Series" userId="bd5358ce-33b4-440c-bb15-1b9e17b76bd7" providerId="ADAL" clId="{BBBA3608-678E-4652-B42F-25048EA2A514}" dt="2023-04-28T08:51:06.665" v="5766" actId="47"/>
          <pc:sldLayoutMkLst>
            <pc:docMk/>
            <pc:sldMasterMk cId="496908320" sldId="2147483648"/>
            <pc:sldLayoutMk cId="3111023138" sldId="2147483649"/>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3412122799" sldId="2147483650"/>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4019571144" sldId="2147483651"/>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753823724" sldId="2147483652"/>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3354543927" sldId="2147483653"/>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2716307990" sldId="2147483654"/>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231723794" sldId="2147483655"/>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3313558742" sldId="2147483656"/>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2522250997" sldId="2147483657"/>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2893298416" sldId="2147483658"/>
          </pc:sldLayoutMkLst>
        </pc:sldLayoutChg>
        <pc:sldLayoutChg chg="del">
          <pc:chgData name="Lucy Series" userId="bd5358ce-33b4-440c-bb15-1b9e17b76bd7" providerId="ADAL" clId="{BBBA3608-678E-4652-B42F-25048EA2A514}" dt="2023-04-28T08:51:06.665" v="5766" actId="47"/>
          <pc:sldLayoutMkLst>
            <pc:docMk/>
            <pc:sldMasterMk cId="496908320" sldId="2147483648"/>
            <pc:sldLayoutMk cId="3445238150" sldId="2147483659"/>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hyperlink" Target="https://bristoluniversitypress.co.uk/deprivation-of-liberty-in-the-shadows-of-the-institution" TargetMode="External"/><Relationship Id="rId2" Type="http://schemas.openxmlformats.org/officeDocument/2006/relationships/hyperlink" Target="https://gracecurrie.art/project/in-the-shadow-of-the-institution" TargetMode="External"/><Relationship Id="rId1" Type="http://schemas.openxmlformats.org/officeDocument/2006/relationships/hyperlink" Target="https://www.thetimechamber.co.uk/beta/" TargetMode="External"/><Relationship Id="rId4" Type="http://schemas.openxmlformats.org/officeDocument/2006/relationships/hyperlink" Target="https://research-information.bris.ac.uk/en/persons/lucy-series"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bristoluniversitypress.co.uk/deprivation-of-liberty-in-the-shadows-of-the-institution" TargetMode="External"/><Relationship Id="rId2" Type="http://schemas.openxmlformats.org/officeDocument/2006/relationships/hyperlink" Target="https://gracecurrie.art/project/in-the-shadow-of-the-institution" TargetMode="External"/><Relationship Id="rId1" Type="http://schemas.openxmlformats.org/officeDocument/2006/relationships/hyperlink" Target="https://www.thetimechamber.co.uk/beta/" TargetMode="External"/><Relationship Id="rId4" Type="http://schemas.openxmlformats.org/officeDocument/2006/relationships/hyperlink" Target="https://research-information.bris.ac.uk/en/persons/lucy-series"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C79229-70E8-4674-939B-F4A164F3BFE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A23FD2A6-E417-4027-AB3F-FA0C0F15FDC4}">
      <dgm:prSet custT="1"/>
      <dgm:spPr/>
      <dgm:t>
        <a:bodyPr/>
        <a:lstStyle/>
        <a:p>
          <a:r>
            <a:rPr lang="en-US" sz="1400" dirty="0"/>
            <a:t>Funding for research and open access book: </a:t>
          </a:r>
          <a:r>
            <a:rPr lang="en-US" sz="1400" dirty="0" err="1"/>
            <a:t>Wellcome</a:t>
          </a:r>
          <a:r>
            <a:rPr lang="en-US" sz="1400" dirty="0"/>
            <a:t> Society and Ethics Research Fellowship (2017-2022)</a:t>
          </a:r>
        </a:p>
      </dgm:t>
    </dgm:pt>
    <dgm:pt modelId="{8BB1FB66-CE7A-41C1-9FCE-2662DC25D822}" type="parTrans" cxnId="{D80D16F4-5A9E-4DB3-B0C1-28F217648795}">
      <dgm:prSet/>
      <dgm:spPr/>
      <dgm:t>
        <a:bodyPr/>
        <a:lstStyle/>
        <a:p>
          <a:endParaRPr lang="en-US"/>
        </a:p>
      </dgm:t>
    </dgm:pt>
    <dgm:pt modelId="{8E9AF238-9B47-4313-80E0-F2C021E3CBF9}" type="sibTrans" cxnId="{D80D16F4-5A9E-4DB3-B0C1-28F217648795}">
      <dgm:prSet/>
      <dgm:spPr/>
      <dgm:t>
        <a:bodyPr/>
        <a:lstStyle/>
        <a:p>
          <a:endParaRPr lang="en-US"/>
        </a:p>
      </dgm:t>
    </dgm:pt>
    <dgm:pt modelId="{DB42C015-AECF-4805-87E0-A7AE38495C11}">
      <dgm:prSet/>
      <dgm:spPr/>
      <dgm:t>
        <a:bodyPr/>
        <a:lstStyle/>
        <a:p>
          <a:r>
            <a:rPr lang="en-US" dirty="0"/>
            <a:t>Photographs of derelict asylums: </a:t>
          </a:r>
          <a:r>
            <a:rPr lang="en-US" dirty="0">
              <a:hlinkClick xmlns:r="http://schemas.openxmlformats.org/officeDocument/2006/relationships" r:id="rId1"/>
            </a:rPr>
            <a:t>© Time Chamber</a:t>
          </a:r>
          <a:endParaRPr lang="en-US" dirty="0"/>
        </a:p>
      </dgm:t>
    </dgm:pt>
    <dgm:pt modelId="{B3BC0F4A-9F60-4E9B-A6E2-04D73695C527}" type="parTrans" cxnId="{F4FD852C-AD4A-4BDF-8729-F7937780C9AA}">
      <dgm:prSet/>
      <dgm:spPr/>
      <dgm:t>
        <a:bodyPr/>
        <a:lstStyle/>
        <a:p>
          <a:endParaRPr lang="en-US"/>
        </a:p>
      </dgm:t>
    </dgm:pt>
    <dgm:pt modelId="{F8CCCEE0-7E95-4ED0-8B87-84D11F3A9EFF}" type="sibTrans" cxnId="{F4FD852C-AD4A-4BDF-8729-F7937780C9AA}">
      <dgm:prSet/>
      <dgm:spPr/>
      <dgm:t>
        <a:bodyPr/>
        <a:lstStyle/>
        <a:p>
          <a:endParaRPr lang="en-US"/>
        </a:p>
      </dgm:t>
    </dgm:pt>
    <dgm:pt modelId="{7E4CF3B1-A1CB-4A80-B9C4-F09718F44BB5}">
      <dgm:prSet/>
      <dgm:spPr/>
      <dgm:t>
        <a:bodyPr/>
        <a:lstStyle/>
        <a:p>
          <a:r>
            <a:rPr lang="en-US" dirty="0"/>
            <a:t>Artworks: </a:t>
          </a:r>
          <a:r>
            <a:rPr lang="en-US" dirty="0">
              <a:hlinkClick xmlns:r="http://schemas.openxmlformats.org/officeDocument/2006/relationships" r:id="rId2"/>
            </a:rPr>
            <a:t>© Grace Currie (artist)</a:t>
          </a:r>
          <a:r>
            <a:rPr lang="en-US" dirty="0"/>
            <a:t> (photographs © </a:t>
          </a:r>
          <a:r>
            <a:rPr lang="en-US" dirty="0" err="1"/>
            <a:t>Helter</a:t>
          </a:r>
          <a:r>
            <a:rPr lang="en-US" dirty="0"/>
            <a:t> </a:t>
          </a:r>
          <a:r>
            <a:rPr lang="en-US" dirty="0" err="1"/>
            <a:t>Skelter</a:t>
          </a:r>
          <a:r>
            <a:rPr lang="en-US" dirty="0"/>
            <a:t> Ltd)</a:t>
          </a:r>
        </a:p>
      </dgm:t>
    </dgm:pt>
    <dgm:pt modelId="{6C9E43AA-7AB3-4559-AFEB-8ECA770E9EF1}" type="parTrans" cxnId="{C82F5D61-57C6-47BF-B48F-6275CCE14EDC}">
      <dgm:prSet/>
      <dgm:spPr/>
      <dgm:t>
        <a:bodyPr/>
        <a:lstStyle/>
        <a:p>
          <a:endParaRPr lang="en-US"/>
        </a:p>
      </dgm:t>
    </dgm:pt>
    <dgm:pt modelId="{831A9945-D58C-42A0-BFEF-9B134F58E604}" type="sibTrans" cxnId="{C82F5D61-57C6-47BF-B48F-6275CCE14EDC}">
      <dgm:prSet/>
      <dgm:spPr/>
      <dgm:t>
        <a:bodyPr/>
        <a:lstStyle/>
        <a:p>
          <a:endParaRPr lang="en-US"/>
        </a:p>
      </dgm:t>
    </dgm:pt>
    <dgm:pt modelId="{68DDDDE6-D81C-4F7E-8CC9-DDB7FF574825}">
      <dgm:prSet/>
      <dgm:spPr/>
      <dgm:t>
        <a:bodyPr/>
        <a:lstStyle/>
        <a:p>
          <a:r>
            <a:rPr lang="en-GB" i="1" dirty="0"/>
            <a:t>Deprivation of Liberty in the Shadows of the Institution </a:t>
          </a:r>
          <a:r>
            <a:rPr lang="en-GB" i="0" dirty="0"/>
            <a:t>(BUP 2022) – open access</a:t>
          </a:r>
          <a:br>
            <a:rPr lang="en-GB" i="0" dirty="0"/>
          </a:br>
          <a:r>
            <a:rPr lang="en-GB" dirty="0">
              <a:hlinkClick xmlns:r="http://schemas.openxmlformats.org/officeDocument/2006/relationships" r:id="rId3"/>
            </a:rPr>
            <a:t>https://bristoluniversitypress.co.uk/deprivation-of-liberty-in-the-shadows-of-the-institution</a:t>
          </a:r>
          <a:endParaRPr lang="en-US" dirty="0"/>
        </a:p>
      </dgm:t>
    </dgm:pt>
    <dgm:pt modelId="{3253AEE4-150A-4B41-9AB8-9009137855C1}" type="parTrans" cxnId="{CB68128E-ABA9-4EA4-86AD-737106E41FA1}">
      <dgm:prSet/>
      <dgm:spPr/>
      <dgm:t>
        <a:bodyPr/>
        <a:lstStyle/>
        <a:p>
          <a:endParaRPr lang="en-US"/>
        </a:p>
      </dgm:t>
    </dgm:pt>
    <dgm:pt modelId="{C1C806A9-AE9B-498E-AFF9-079CA906593D}" type="sibTrans" cxnId="{CB68128E-ABA9-4EA4-86AD-737106E41FA1}">
      <dgm:prSet/>
      <dgm:spPr/>
      <dgm:t>
        <a:bodyPr/>
        <a:lstStyle/>
        <a:p>
          <a:endParaRPr lang="en-US"/>
        </a:p>
      </dgm:t>
    </dgm:pt>
    <dgm:pt modelId="{3EE30779-DEBD-4487-9B54-2B93651EA1B7}">
      <dgm:prSet/>
      <dgm:spPr/>
      <dgm:t>
        <a:bodyPr/>
        <a:lstStyle/>
        <a:p>
          <a:r>
            <a:rPr lang="en-GB" dirty="0"/>
            <a:t>Watch the movie: </a:t>
          </a:r>
          <a:br>
            <a:rPr lang="en-GB" dirty="0"/>
          </a:br>
          <a:r>
            <a:rPr lang="en-GB" dirty="0">
              <a:hlinkClick xmlns:r="http://schemas.openxmlformats.org/officeDocument/2006/relationships" r:id="rId2"/>
            </a:rPr>
            <a:t>https://gracecurrie.art/project/in-the-shadow-of-the-institution</a:t>
          </a:r>
          <a:endParaRPr lang="en-US" dirty="0"/>
        </a:p>
      </dgm:t>
    </dgm:pt>
    <dgm:pt modelId="{C857D93C-1AB4-4A18-9F7E-54B0B0777D75}" type="parTrans" cxnId="{9AD2AA76-508A-4114-90A4-517194CF62E0}">
      <dgm:prSet/>
      <dgm:spPr/>
      <dgm:t>
        <a:bodyPr/>
        <a:lstStyle/>
        <a:p>
          <a:endParaRPr lang="en-US"/>
        </a:p>
      </dgm:t>
    </dgm:pt>
    <dgm:pt modelId="{E108496E-F6B7-45DF-86ED-84DC6AF9E97B}" type="sibTrans" cxnId="{9AD2AA76-508A-4114-90A4-517194CF62E0}">
      <dgm:prSet/>
      <dgm:spPr/>
      <dgm:t>
        <a:bodyPr/>
        <a:lstStyle/>
        <a:p>
          <a:endParaRPr lang="en-US"/>
        </a:p>
      </dgm:t>
    </dgm:pt>
    <dgm:pt modelId="{1A604145-5339-4B81-B08A-01703031CDC8}">
      <dgm:prSet/>
      <dgm:spPr/>
      <dgm:t>
        <a:bodyPr/>
        <a:lstStyle/>
        <a:p>
          <a:r>
            <a:rPr lang="en-US" dirty="0"/>
            <a:t>Further (open access) articles on this topic: </a:t>
          </a:r>
          <a:r>
            <a:rPr lang="en-GB" dirty="0">
              <a:hlinkClick xmlns:r="http://schemas.openxmlformats.org/officeDocument/2006/relationships" r:id="rId4"/>
            </a:rPr>
            <a:t>https://research-information.bris.ac.uk/en/persons/lucy-series</a:t>
          </a:r>
          <a:endParaRPr lang="en-US" dirty="0"/>
        </a:p>
      </dgm:t>
    </dgm:pt>
    <dgm:pt modelId="{B7F3606E-DBB6-4D79-A1C2-DBF1E4DAA53C}" type="parTrans" cxnId="{38AACFD0-335B-452E-84FD-B15D61D15C5D}">
      <dgm:prSet/>
      <dgm:spPr/>
      <dgm:t>
        <a:bodyPr/>
        <a:lstStyle/>
        <a:p>
          <a:endParaRPr lang="en-GB"/>
        </a:p>
      </dgm:t>
    </dgm:pt>
    <dgm:pt modelId="{7C45C424-4F61-4ABF-A7D8-1AA56E989402}" type="sibTrans" cxnId="{38AACFD0-335B-452E-84FD-B15D61D15C5D}">
      <dgm:prSet/>
      <dgm:spPr/>
      <dgm:t>
        <a:bodyPr/>
        <a:lstStyle/>
        <a:p>
          <a:endParaRPr lang="en-GB"/>
        </a:p>
      </dgm:t>
    </dgm:pt>
    <dgm:pt modelId="{A3AB8498-222E-4E74-9F85-DDC2615EAAFE}" type="pres">
      <dgm:prSet presAssocID="{58C79229-70E8-4674-939B-F4A164F3BFED}" presName="vert0" presStyleCnt="0">
        <dgm:presLayoutVars>
          <dgm:dir/>
          <dgm:animOne val="branch"/>
          <dgm:animLvl val="lvl"/>
        </dgm:presLayoutVars>
      </dgm:prSet>
      <dgm:spPr/>
    </dgm:pt>
    <dgm:pt modelId="{ABBDB32F-2C7B-4FDC-8DB9-1E0977E6AFD7}" type="pres">
      <dgm:prSet presAssocID="{A23FD2A6-E417-4027-AB3F-FA0C0F15FDC4}" presName="thickLine" presStyleLbl="alignNode1" presStyleIdx="0" presStyleCnt="6"/>
      <dgm:spPr/>
    </dgm:pt>
    <dgm:pt modelId="{895A4027-25C2-4E5E-B748-DB7B806A9DE3}" type="pres">
      <dgm:prSet presAssocID="{A23FD2A6-E417-4027-AB3F-FA0C0F15FDC4}" presName="horz1" presStyleCnt="0"/>
      <dgm:spPr/>
    </dgm:pt>
    <dgm:pt modelId="{DBA4F1C6-4BCB-434C-99AB-9C982587994D}" type="pres">
      <dgm:prSet presAssocID="{A23FD2A6-E417-4027-AB3F-FA0C0F15FDC4}" presName="tx1" presStyleLbl="revTx" presStyleIdx="0" presStyleCnt="6"/>
      <dgm:spPr/>
    </dgm:pt>
    <dgm:pt modelId="{D952EE4B-5218-4F6D-AA4D-566B39838233}" type="pres">
      <dgm:prSet presAssocID="{A23FD2A6-E417-4027-AB3F-FA0C0F15FDC4}" presName="vert1" presStyleCnt="0"/>
      <dgm:spPr/>
    </dgm:pt>
    <dgm:pt modelId="{D05668CD-CBEC-4BF0-BDA6-13A2E555A3CD}" type="pres">
      <dgm:prSet presAssocID="{DB42C015-AECF-4805-87E0-A7AE38495C11}" presName="thickLine" presStyleLbl="alignNode1" presStyleIdx="1" presStyleCnt="6"/>
      <dgm:spPr/>
    </dgm:pt>
    <dgm:pt modelId="{A81BC296-2627-4F9F-ACD6-5E5BC76C057C}" type="pres">
      <dgm:prSet presAssocID="{DB42C015-AECF-4805-87E0-A7AE38495C11}" presName="horz1" presStyleCnt="0"/>
      <dgm:spPr/>
    </dgm:pt>
    <dgm:pt modelId="{9D225C09-6CA9-42AE-9CDA-4461AB989C0F}" type="pres">
      <dgm:prSet presAssocID="{DB42C015-AECF-4805-87E0-A7AE38495C11}" presName="tx1" presStyleLbl="revTx" presStyleIdx="1" presStyleCnt="6"/>
      <dgm:spPr/>
    </dgm:pt>
    <dgm:pt modelId="{ED8179D5-EC07-480B-ACF2-C19360D49100}" type="pres">
      <dgm:prSet presAssocID="{DB42C015-AECF-4805-87E0-A7AE38495C11}" presName="vert1" presStyleCnt="0"/>
      <dgm:spPr/>
    </dgm:pt>
    <dgm:pt modelId="{56FB7391-07F4-4A85-AA2C-4FB9C99C1C18}" type="pres">
      <dgm:prSet presAssocID="{7E4CF3B1-A1CB-4A80-B9C4-F09718F44BB5}" presName="thickLine" presStyleLbl="alignNode1" presStyleIdx="2" presStyleCnt="6"/>
      <dgm:spPr/>
    </dgm:pt>
    <dgm:pt modelId="{11E6795D-7622-461F-A246-1B60A22135FA}" type="pres">
      <dgm:prSet presAssocID="{7E4CF3B1-A1CB-4A80-B9C4-F09718F44BB5}" presName="horz1" presStyleCnt="0"/>
      <dgm:spPr/>
    </dgm:pt>
    <dgm:pt modelId="{15261557-47B1-4BF0-BA7D-3CE1C341BB00}" type="pres">
      <dgm:prSet presAssocID="{7E4CF3B1-A1CB-4A80-B9C4-F09718F44BB5}" presName="tx1" presStyleLbl="revTx" presStyleIdx="2" presStyleCnt="6"/>
      <dgm:spPr/>
    </dgm:pt>
    <dgm:pt modelId="{C44D834B-6224-4360-9D22-7B1FA39967AB}" type="pres">
      <dgm:prSet presAssocID="{7E4CF3B1-A1CB-4A80-B9C4-F09718F44BB5}" presName="vert1" presStyleCnt="0"/>
      <dgm:spPr/>
    </dgm:pt>
    <dgm:pt modelId="{8280856D-23EE-427B-8B86-6F503D5AB60F}" type="pres">
      <dgm:prSet presAssocID="{68DDDDE6-D81C-4F7E-8CC9-DDB7FF574825}" presName="thickLine" presStyleLbl="alignNode1" presStyleIdx="3" presStyleCnt="6"/>
      <dgm:spPr/>
    </dgm:pt>
    <dgm:pt modelId="{3FC7509C-EB09-4CA6-98B0-9D93EB39C748}" type="pres">
      <dgm:prSet presAssocID="{68DDDDE6-D81C-4F7E-8CC9-DDB7FF574825}" presName="horz1" presStyleCnt="0"/>
      <dgm:spPr/>
    </dgm:pt>
    <dgm:pt modelId="{E6A4C501-FE73-4B9D-AE41-C0B3B6C68B98}" type="pres">
      <dgm:prSet presAssocID="{68DDDDE6-D81C-4F7E-8CC9-DDB7FF574825}" presName="tx1" presStyleLbl="revTx" presStyleIdx="3" presStyleCnt="6"/>
      <dgm:spPr/>
    </dgm:pt>
    <dgm:pt modelId="{9CA63955-7AC5-4A0F-ACBE-AD6758094282}" type="pres">
      <dgm:prSet presAssocID="{68DDDDE6-D81C-4F7E-8CC9-DDB7FF574825}" presName="vert1" presStyleCnt="0"/>
      <dgm:spPr/>
    </dgm:pt>
    <dgm:pt modelId="{A53C71A1-D028-4782-8658-43CAC745ABFD}" type="pres">
      <dgm:prSet presAssocID="{3EE30779-DEBD-4487-9B54-2B93651EA1B7}" presName="thickLine" presStyleLbl="alignNode1" presStyleIdx="4" presStyleCnt="6"/>
      <dgm:spPr/>
    </dgm:pt>
    <dgm:pt modelId="{7446BEF0-AF62-40D5-AC7B-EBB38EEE6694}" type="pres">
      <dgm:prSet presAssocID="{3EE30779-DEBD-4487-9B54-2B93651EA1B7}" presName="horz1" presStyleCnt="0"/>
      <dgm:spPr/>
    </dgm:pt>
    <dgm:pt modelId="{058DCE6D-FECF-4ED8-AC1D-87E0C5DFA41A}" type="pres">
      <dgm:prSet presAssocID="{3EE30779-DEBD-4487-9B54-2B93651EA1B7}" presName="tx1" presStyleLbl="revTx" presStyleIdx="4" presStyleCnt="6"/>
      <dgm:spPr/>
    </dgm:pt>
    <dgm:pt modelId="{6E639315-A34E-4916-85B0-A016F51452A8}" type="pres">
      <dgm:prSet presAssocID="{3EE30779-DEBD-4487-9B54-2B93651EA1B7}" presName="vert1" presStyleCnt="0"/>
      <dgm:spPr/>
    </dgm:pt>
    <dgm:pt modelId="{042E2302-D94D-4AF1-8556-D2558FB9D291}" type="pres">
      <dgm:prSet presAssocID="{1A604145-5339-4B81-B08A-01703031CDC8}" presName="thickLine" presStyleLbl="alignNode1" presStyleIdx="5" presStyleCnt="6"/>
      <dgm:spPr/>
    </dgm:pt>
    <dgm:pt modelId="{B037BC3F-9BBE-4EED-949C-9D24CF1CEC4F}" type="pres">
      <dgm:prSet presAssocID="{1A604145-5339-4B81-B08A-01703031CDC8}" presName="horz1" presStyleCnt="0"/>
      <dgm:spPr/>
    </dgm:pt>
    <dgm:pt modelId="{81038F45-176F-4F87-B4FB-E64F495D7C03}" type="pres">
      <dgm:prSet presAssocID="{1A604145-5339-4B81-B08A-01703031CDC8}" presName="tx1" presStyleLbl="revTx" presStyleIdx="5" presStyleCnt="6"/>
      <dgm:spPr/>
    </dgm:pt>
    <dgm:pt modelId="{A94BC2E5-90CF-413F-98AF-F5CFD6C4F91A}" type="pres">
      <dgm:prSet presAssocID="{1A604145-5339-4B81-B08A-01703031CDC8}" presName="vert1" presStyleCnt="0"/>
      <dgm:spPr/>
    </dgm:pt>
  </dgm:ptLst>
  <dgm:cxnLst>
    <dgm:cxn modelId="{20F5AF1A-0D6B-46C4-9605-BDB79615C445}" type="presOf" srcId="{1A604145-5339-4B81-B08A-01703031CDC8}" destId="{81038F45-176F-4F87-B4FB-E64F495D7C03}" srcOrd="0" destOrd="0" presId="urn:microsoft.com/office/officeart/2008/layout/LinedList"/>
    <dgm:cxn modelId="{852BE81D-9CA7-40E5-942A-E81FEB86359A}" type="presOf" srcId="{68DDDDE6-D81C-4F7E-8CC9-DDB7FF574825}" destId="{E6A4C501-FE73-4B9D-AE41-C0B3B6C68B98}" srcOrd="0" destOrd="0" presId="urn:microsoft.com/office/officeart/2008/layout/LinedList"/>
    <dgm:cxn modelId="{F4FD852C-AD4A-4BDF-8729-F7937780C9AA}" srcId="{58C79229-70E8-4674-939B-F4A164F3BFED}" destId="{DB42C015-AECF-4805-87E0-A7AE38495C11}" srcOrd="1" destOrd="0" parTransId="{B3BC0F4A-9F60-4E9B-A6E2-04D73695C527}" sibTransId="{F8CCCEE0-7E95-4ED0-8B87-84D11F3A9EFF}"/>
    <dgm:cxn modelId="{76CB8431-2605-4F57-B06F-748CD6101C16}" type="presOf" srcId="{58C79229-70E8-4674-939B-F4A164F3BFED}" destId="{A3AB8498-222E-4E74-9F85-DDC2615EAAFE}" srcOrd="0" destOrd="0" presId="urn:microsoft.com/office/officeart/2008/layout/LinedList"/>
    <dgm:cxn modelId="{6BB2243D-C0D2-49CC-8F31-EFC41A620CFB}" type="presOf" srcId="{7E4CF3B1-A1CB-4A80-B9C4-F09718F44BB5}" destId="{15261557-47B1-4BF0-BA7D-3CE1C341BB00}" srcOrd="0" destOrd="0" presId="urn:microsoft.com/office/officeart/2008/layout/LinedList"/>
    <dgm:cxn modelId="{C82F5D61-57C6-47BF-B48F-6275CCE14EDC}" srcId="{58C79229-70E8-4674-939B-F4A164F3BFED}" destId="{7E4CF3B1-A1CB-4A80-B9C4-F09718F44BB5}" srcOrd="2" destOrd="0" parTransId="{6C9E43AA-7AB3-4559-AFEB-8ECA770E9EF1}" sibTransId="{831A9945-D58C-42A0-BFEF-9B134F58E604}"/>
    <dgm:cxn modelId="{E6B5434C-9DAA-4487-A457-F744DFC8152E}" type="presOf" srcId="{3EE30779-DEBD-4487-9B54-2B93651EA1B7}" destId="{058DCE6D-FECF-4ED8-AC1D-87E0C5DFA41A}" srcOrd="0" destOrd="0" presId="urn:microsoft.com/office/officeart/2008/layout/LinedList"/>
    <dgm:cxn modelId="{9AD2AA76-508A-4114-90A4-517194CF62E0}" srcId="{58C79229-70E8-4674-939B-F4A164F3BFED}" destId="{3EE30779-DEBD-4487-9B54-2B93651EA1B7}" srcOrd="4" destOrd="0" parTransId="{C857D93C-1AB4-4A18-9F7E-54B0B0777D75}" sibTransId="{E108496E-F6B7-45DF-86ED-84DC6AF9E97B}"/>
    <dgm:cxn modelId="{CB68128E-ABA9-4EA4-86AD-737106E41FA1}" srcId="{58C79229-70E8-4674-939B-F4A164F3BFED}" destId="{68DDDDE6-D81C-4F7E-8CC9-DDB7FF574825}" srcOrd="3" destOrd="0" parTransId="{3253AEE4-150A-4B41-9AB8-9009137855C1}" sibTransId="{C1C806A9-AE9B-498E-AFF9-079CA906593D}"/>
    <dgm:cxn modelId="{38AACFD0-335B-452E-84FD-B15D61D15C5D}" srcId="{58C79229-70E8-4674-939B-F4A164F3BFED}" destId="{1A604145-5339-4B81-B08A-01703031CDC8}" srcOrd="5" destOrd="0" parTransId="{B7F3606E-DBB6-4D79-A1C2-DBF1E4DAA53C}" sibTransId="{7C45C424-4F61-4ABF-A7D8-1AA56E989402}"/>
    <dgm:cxn modelId="{30F5A4DF-89AD-4E8E-A461-FAFF732F8DC9}" type="presOf" srcId="{DB42C015-AECF-4805-87E0-A7AE38495C11}" destId="{9D225C09-6CA9-42AE-9CDA-4461AB989C0F}" srcOrd="0" destOrd="0" presId="urn:microsoft.com/office/officeart/2008/layout/LinedList"/>
    <dgm:cxn modelId="{CACB11F0-9F74-4493-BC69-4545CC850877}" type="presOf" srcId="{A23FD2A6-E417-4027-AB3F-FA0C0F15FDC4}" destId="{DBA4F1C6-4BCB-434C-99AB-9C982587994D}" srcOrd="0" destOrd="0" presId="urn:microsoft.com/office/officeart/2008/layout/LinedList"/>
    <dgm:cxn modelId="{D80D16F4-5A9E-4DB3-B0C1-28F217648795}" srcId="{58C79229-70E8-4674-939B-F4A164F3BFED}" destId="{A23FD2A6-E417-4027-AB3F-FA0C0F15FDC4}" srcOrd="0" destOrd="0" parTransId="{8BB1FB66-CE7A-41C1-9FCE-2662DC25D822}" sibTransId="{8E9AF238-9B47-4313-80E0-F2C021E3CBF9}"/>
    <dgm:cxn modelId="{5781A6EC-D1DA-4E2B-ACE7-6D88309B725F}" type="presParOf" srcId="{A3AB8498-222E-4E74-9F85-DDC2615EAAFE}" destId="{ABBDB32F-2C7B-4FDC-8DB9-1E0977E6AFD7}" srcOrd="0" destOrd="0" presId="urn:microsoft.com/office/officeart/2008/layout/LinedList"/>
    <dgm:cxn modelId="{99A3B049-00C6-4F17-AFB1-70B23E68B627}" type="presParOf" srcId="{A3AB8498-222E-4E74-9F85-DDC2615EAAFE}" destId="{895A4027-25C2-4E5E-B748-DB7B806A9DE3}" srcOrd="1" destOrd="0" presId="urn:microsoft.com/office/officeart/2008/layout/LinedList"/>
    <dgm:cxn modelId="{C6945FBE-26D7-4CF2-A965-8C14BE2EEB1A}" type="presParOf" srcId="{895A4027-25C2-4E5E-B748-DB7B806A9DE3}" destId="{DBA4F1C6-4BCB-434C-99AB-9C982587994D}" srcOrd="0" destOrd="0" presId="urn:microsoft.com/office/officeart/2008/layout/LinedList"/>
    <dgm:cxn modelId="{FE638B68-334E-428F-BD91-A3189A420115}" type="presParOf" srcId="{895A4027-25C2-4E5E-B748-DB7B806A9DE3}" destId="{D952EE4B-5218-4F6D-AA4D-566B39838233}" srcOrd="1" destOrd="0" presId="urn:microsoft.com/office/officeart/2008/layout/LinedList"/>
    <dgm:cxn modelId="{27A599F0-E183-4FF5-842F-5FB61C154F2A}" type="presParOf" srcId="{A3AB8498-222E-4E74-9F85-DDC2615EAAFE}" destId="{D05668CD-CBEC-4BF0-BDA6-13A2E555A3CD}" srcOrd="2" destOrd="0" presId="urn:microsoft.com/office/officeart/2008/layout/LinedList"/>
    <dgm:cxn modelId="{CD4BE894-6E9E-451C-AA76-8898CB629AD1}" type="presParOf" srcId="{A3AB8498-222E-4E74-9F85-DDC2615EAAFE}" destId="{A81BC296-2627-4F9F-ACD6-5E5BC76C057C}" srcOrd="3" destOrd="0" presId="urn:microsoft.com/office/officeart/2008/layout/LinedList"/>
    <dgm:cxn modelId="{14B14825-CCAF-4D0E-AAAE-9F2B45B8291C}" type="presParOf" srcId="{A81BC296-2627-4F9F-ACD6-5E5BC76C057C}" destId="{9D225C09-6CA9-42AE-9CDA-4461AB989C0F}" srcOrd="0" destOrd="0" presId="urn:microsoft.com/office/officeart/2008/layout/LinedList"/>
    <dgm:cxn modelId="{7FD267CC-0C8C-4C76-9CB2-2030037BDEC6}" type="presParOf" srcId="{A81BC296-2627-4F9F-ACD6-5E5BC76C057C}" destId="{ED8179D5-EC07-480B-ACF2-C19360D49100}" srcOrd="1" destOrd="0" presId="urn:microsoft.com/office/officeart/2008/layout/LinedList"/>
    <dgm:cxn modelId="{D826EE45-6A3F-4070-9549-3445F2B98A21}" type="presParOf" srcId="{A3AB8498-222E-4E74-9F85-DDC2615EAAFE}" destId="{56FB7391-07F4-4A85-AA2C-4FB9C99C1C18}" srcOrd="4" destOrd="0" presId="urn:microsoft.com/office/officeart/2008/layout/LinedList"/>
    <dgm:cxn modelId="{D5B98AFD-2763-4B4A-BCB7-C27391C9608C}" type="presParOf" srcId="{A3AB8498-222E-4E74-9F85-DDC2615EAAFE}" destId="{11E6795D-7622-461F-A246-1B60A22135FA}" srcOrd="5" destOrd="0" presId="urn:microsoft.com/office/officeart/2008/layout/LinedList"/>
    <dgm:cxn modelId="{D5585E7B-358D-4EA0-9959-8BD73E895A47}" type="presParOf" srcId="{11E6795D-7622-461F-A246-1B60A22135FA}" destId="{15261557-47B1-4BF0-BA7D-3CE1C341BB00}" srcOrd="0" destOrd="0" presId="urn:microsoft.com/office/officeart/2008/layout/LinedList"/>
    <dgm:cxn modelId="{36E0F35F-F5D8-4F0E-AEB6-15CD79C2E8A1}" type="presParOf" srcId="{11E6795D-7622-461F-A246-1B60A22135FA}" destId="{C44D834B-6224-4360-9D22-7B1FA39967AB}" srcOrd="1" destOrd="0" presId="urn:microsoft.com/office/officeart/2008/layout/LinedList"/>
    <dgm:cxn modelId="{D0A9261E-48D3-48CC-AD68-591CB156FECD}" type="presParOf" srcId="{A3AB8498-222E-4E74-9F85-DDC2615EAAFE}" destId="{8280856D-23EE-427B-8B86-6F503D5AB60F}" srcOrd="6" destOrd="0" presId="urn:microsoft.com/office/officeart/2008/layout/LinedList"/>
    <dgm:cxn modelId="{ED7DE9E9-66DA-4A72-A94F-52492AABF08C}" type="presParOf" srcId="{A3AB8498-222E-4E74-9F85-DDC2615EAAFE}" destId="{3FC7509C-EB09-4CA6-98B0-9D93EB39C748}" srcOrd="7" destOrd="0" presId="urn:microsoft.com/office/officeart/2008/layout/LinedList"/>
    <dgm:cxn modelId="{EBB29C1E-4201-463F-9B5E-BDD450F82D46}" type="presParOf" srcId="{3FC7509C-EB09-4CA6-98B0-9D93EB39C748}" destId="{E6A4C501-FE73-4B9D-AE41-C0B3B6C68B98}" srcOrd="0" destOrd="0" presId="urn:microsoft.com/office/officeart/2008/layout/LinedList"/>
    <dgm:cxn modelId="{A56EC59B-A3C3-4960-B897-50A051D79B27}" type="presParOf" srcId="{3FC7509C-EB09-4CA6-98B0-9D93EB39C748}" destId="{9CA63955-7AC5-4A0F-ACBE-AD6758094282}" srcOrd="1" destOrd="0" presId="urn:microsoft.com/office/officeart/2008/layout/LinedList"/>
    <dgm:cxn modelId="{EEC217E2-CD4F-440C-B454-CC01ED2F7DDE}" type="presParOf" srcId="{A3AB8498-222E-4E74-9F85-DDC2615EAAFE}" destId="{A53C71A1-D028-4782-8658-43CAC745ABFD}" srcOrd="8" destOrd="0" presId="urn:microsoft.com/office/officeart/2008/layout/LinedList"/>
    <dgm:cxn modelId="{26DB46EB-8440-45BE-8AE3-7D0CA961FE81}" type="presParOf" srcId="{A3AB8498-222E-4E74-9F85-DDC2615EAAFE}" destId="{7446BEF0-AF62-40D5-AC7B-EBB38EEE6694}" srcOrd="9" destOrd="0" presId="urn:microsoft.com/office/officeart/2008/layout/LinedList"/>
    <dgm:cxn modelId="{A2BE3DE1-CC60-4816-BC8E-880DDE754ABD}" type="presParOf" srcId="{7446BEF0-AF62-40D5-AC7B-EBB38EEE6694}" destId="{058DCE6D-FECF-4ED8-AC1D-87E0C5DFA41A}" srcOrd="0" destOrd="0" presId="urn:microsoft.com/office/officeart/2008/layout/LinedList"/>
    <dgm:cxn modelId="{D0924F06-5574-414A-9812-344673AA3533}" type="presParOf" srcId="{7446BEF0-AF62-40D5-AC7B-EBB38EEE6694}" destId="{6E639315-A34E-4916-85B0-A016F51452A8}" srcOrd="1" destOrd="0" presId="urn:microsoft.com/office/officeart/2008/layout/LinedList"/>
    <dgm:cxn modelId="{5CEE6E62-9DEC-46CE-8E10-9D638DF33F44}" type="presParOf" srcId="{A3AB8498-222E-4E74-9F85-DDC2615EAAFE}" destId="{042E2302-D94D-4AF1-8556-D2558FB9D291}" srcOrd="10" destOrd="0" presId="urn:microsoft.com/office/officeart/2008/layout/LinedList"/>
    <dgm:cxn modelId="{CF38916C-0B35-4B3D-950E-98D4000B51CB}" type="presParOf" srcId="{A3AB8498-222E-4E74-9F85-DDC2615EAAFE}" destId="{B037BC3F-9BBE-4EED-949C-9D24CF1CEC4F}" srcOrd="11" destOrd="0" presId="urn:microsoft.com/office/officeart/2008/layout/LinedList"/>
    <dgm:cxn modelId="{5828145A-1D95-4592-87AB-099E2D73FCD8}" type="presParOf" srcId="{B037BC3F-9BBE-4EED-949C-9D24CF1CEC4F}" destId="{81038F45-176F-4F87-B4FB-E64F495D7C03}" srcOrd="0" destOrd="0" presId="urn:microsoft.com/office/officeart/2008/layout/LinedList"/>
    <dgm:cxn modelId="{2F08649E-38EB-4C73-B78E-A4EEC0C12CF9}" type="presParOf" srcId="{B037BC3F-9BBE-4EED-949C-9D24CF1CEC4F}" destId="{A94BC2E5-90CF-413F-98AF-F5CFD6C4F91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BDB32F-2C7B-4FDC-8DB9-1E0977E6AFD7}">
      <dsp:nvSpPr>
        <dsp:cNvPr id="0" name=""/>
        <dsp:cNvSpPr/>
      </dsp:nvSpPr>
      <dsp:spPr>
        <a:xfrm>
          <a:off x="0" y="2633"/>
          <a:ext cx="454319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A4F1C6-4BCB-434C-99AB-9C982587994D}">
      <dsp:nvSpPr>
        <dsp:cNvPr id="0" name=""/>
        <dsp:cNvSpPr/>
      </dsp:nvSpPr>
      <dsp:spPr>
        <a:xfrm>
          <a:off x="0" y="2633"/>
          <a:ext cx="4543197" cy="897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Funding for research and open access book: </a:t>
          </a:r>
          <a:r>
            <a:rPr lang="en-US" sz="1400" kern="1200" dirty="0" err="1"/>
            <a:t>Wellcome</a:t>
          </a:r>
          <a:r>
            <a:rPr lang="en-US" sz="1400" kern="1200" dirty="0"/>
            <a:t> Society and Ethics Research Fellowship (2017-2022)</a:t>
          </a:r>
        </a:p>
      </dsp:txBody>
      <dsp:txXfrm>
        <a:off x="0" y="2633"/>
        <a:ext cx="4543197" cy="897978"/>
      </dsp:txXfrm>
    </dsp:sp>
    <dsp:sp modelId="{D05668CD-CBEC-4BF0-BDA6-13A2E555A3CD}">
      <dsp:nvSpPr>
        <dsp:cNvPr id="0" name=""/>
        <dsp:cNvSpPr/>
      </dsp:nvSpPr>
      <dsp:spPr>
        <a:xfrm>
          <a:off x="0" y="900612"/>
          <a:ext cx="454319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225C09-6CA9-42AE-9CDA-4461AB989C0F}">
      <dsp:nvSpPr>
        <dsp:cNvPr id="0" name=""/>
        <dsp:cNvSpPr/>
      </dsp:nvSpPr>
      <dsp:spPr>
        <a:xfrm>
          <a:off x="0" y="900612"/>
          <a:ext cx="4543197" cy="897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Photographs of derelict asylums: </a:t>
          </a:r>
          <a:r>
            <a:rPr lang="en-US" sz="1400" kern="1200" dirty="0">
              <a:hlinkClick xmlns:r="http://schemas.openxmlformats.org/officeDocument/2006/relationships" r:id="rId1"/>
            </a:rPr>
            <a:t>© Time Chamber</a:t>
          </a:r>
          <a:endParaRPr lang="en-US" sz="1400" kern="1200" dirty="0"/>
        </a:p>
      </dsp:txBody>
      <dsp:txXfrm>
        <a:off x="0" y="900612"/>
        <a:ext cx="4543197" cy="897978"/>
      </dsp:txXfrm>
    </dsp:sp>
    <dsp:sp modelId="{56FB7391-07F4-4A85-AA2C-4FB9C99C1C18}">
      <dsp:nvSpPr>
        <dsp:cNvPr id="0" name=""/>
        <dsp:cNvSpPr/>
      </dsp:nvSpPr>
      <dsp:spPr>
        <a:xfrm>
          <a:off x="0" y="1798591"/>
          <a:ext cx="454319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261557-47B1-4BF0-BA7D-3CE1C341BB00}">
      <dsp:nvSpPr>
        <dsp:cNvPr id="0" name=""/>
        <dsp:cNvSpPr/>
      </dsp:nvSpPr>
      <dsp:spPr>
        <a:xfrm>
          <a:off x="0" y="1798591"/>
          <a:ext cx="4543197" cy="897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Artworks: </a:t>
          </a:r>
          <a:r>
            <a:rPr lang="en-US" sz="1400" kern="1200" dirty="0">
              <a:hlinkClick xmlns:r="http://schemas.openxmlformats.org/officeDocument/2006/relationships" r:id="rId2"/>
            </a:rPr>
            <a:t>© Grace Currie (artist)</a:t>
          </a:r>
          <a:r>
            <a:rPr lang="en-US" sz="1400" kern="1200" dirty="0"/>
            <a:t> (photographs © </a:t>
          </a:r>
          <a:r>
            <a:rPr lang="en-US" sz="1400" kern="1200" dirty="0" err="1"/>
            <a:t>Helter</a:t>
          </a:r>
          <a:r>
            <a:rPr lang="en-US" sz="1400" kern="1200" dirty="0"/>
            <a:t> </a:t>
          </a:r>
          <a:r>
            <a:rPr lang="en-US" sz="1400" kern="1200" dirty="0" err="1"/>
            <a:t>Skelter</a:t>
          </a:r>
          <a:r>
            <a:rPr lang="en-US" sz="1400" kern="1200" dirty="0"/>
            <a:t> Ltd)</a:t>
          </a:r>
        </a:p>
      </dsp:txBody>
      <dsp:txXfrm>
        <a:off x="0" y="1798591"/>
        <a:ext cx="4543197" cy="897978"/>
      </dsp:txXfrm>
    </dsp:sp>
    <dsp:sp modelId="{8280856D-23EE-427B-8B86-6F503D5AB60F}">
      <dsp:nvSpPr>
        <dsp:cNvPr id="0" name=""/>
        <dsp:cNvSpPr/>
      </dsp:nvSpPr>
      <dsp:spPr>
        <a:xfrm>
          <a:off x="0" y="2696570"/>
          <a:ext cx="454319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A4C501-FE73-4B9D-AE41-C0B3B6C68B98}">
      <dsp:nvSpPr>
        <dsp:cNvPr id="0" name=""/>
        <dsp:cNvSpPr/>
      </dsp:nvSpPr>
      <dsp:spPr>
        <a:xfrm>
          <a:off x="0" y="2696570"/>
          <a:ext cx="4543197" cy="897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i="1" kern="1200" dirty="0"/>
            <a:t>Deprivation of Liberty in the Shadows of the Institution </a:t>
          </a:r>
          <a:r>
            <a:rPr lang="en-GB" sz="1400" i="0" kern="1200" dirty="0"/>
            <a:t>(BUP 2022) – open access</a:t>
          </a:r>
          <a:br>
            <a:rPr lang="en-GB" sz="1400" i="0" kern="1200" dirty="0"/>
          </a:br>
          <a:r>
            <a:rPr lang="en-GB" sz="1400" kern="1200" dirty="0">
              <a:hlinkClick xmlns:r="http://schemas.openxmlformats.org/officeDocument/2006/relationships" r:id="rId3"/>
            </a:rPr>
            <a:t>https://bristoluniversitypress.co.uk/deprivation-of-liberty-in-the-shadows-of-the-institution</a:t>
          </a:r>
          <a:endParaRPr lang="en-US" sz="1400" kern="1200" dirty="0"/>
        </a:p>
      </dsp:txBody>
      <dsp:txXfrm>
        <a:off x="0" y="2696570"/>
        <a:ext cx="4543197" cy="897978"/>
      </dsp:txXfrm>
    </dsp:sp>
    <dsp:sp modelId="{A53C71A1-D028-4782-8658-43CAC745ABFD}">
      <dsp:nvSpPr>
        <dsp:cNvPr id="0" name=""/>
        <dsp:cNvSpPr/>
      </dsp:nvSpPr>
      <dsp:spPr>
        <a:xfrm>
          <a:off x="0" y="3594548"/>
          <a:ext cx="454319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8DCE6D-FECF-4ED8-AC1D-87E0C5DFA41A}">
      <dsp:nvSpPr>
        <dsp:cNvPr id="0" name=""/>
        <dsp:cNvSpPr/>
      </dsp:nvSpPr>
      <dsp:spPr>
        <a:xfrm>
          <a:off x="0" y="3594548"/>
          <a:ext cx="4543197" cy="897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Watch the movie: </a:t>
          </a:r>
          <a:br>
            <a:rPr lang="en-GB" sz="1400" kern="1200" dirty="0"/>
          </a:br>
          <a:r>
            <a:rPr lang="en-GB" sz="1400" kern="1200" dirty="0">
              <a:hlinkClick xmlns:r="http://schemas.openxmlformats.org/officeDocument/2006/relationships" r:id="rId2"/>
            </a:rPr>
            <a:t>https://gracecurrie.art/project/in-the-shadow-of-the-institution</a:t>
          </a:r>
          <a:endParaRPr lang="en-US" sz="1400" kern="1200" dirty="0"/>
        </a:p>
      </dsp:txBody>
      <dsp:txXfrm>
        <a:off x="0" y="3594548"/>
        <a:ext cx="4543197" cy="897978"/>
      </dsp:txXfrm>
    </dsp:sp>
    <dsp:sp modelId="{042E2302-D94D-4AF1-8556-D2558FB9D291}">
      <dsp:nvSpPr>
        <dsp:cNvPr id="0" name=""/>
        <dsp:cNvSpPr/>
      </dsp:nvSpPr>
      <dsp:spPr>
        <a:xfrm>
          <a:off x="0" y="4492527"/>
          <a:ext cx="454319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038F45-176F-4F87-B4FB-E64F495D7C03}">
      <dsp:nvSpPr>
        <dsp:cNvPr id="0" name=""/>
        <dsp:cNvSpPr/>
      </dsp:nvSpPr>
      <dsp:spPr>
        <a:xfrm>
          <a:off x="0" y="4492527"/>
          <a:ext cx="4543197" cy="897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Further (open access) articles on this topic: </a:t>
          </a:r>
          <a:r>
            <a:rPr lang="en-GB" sz="1400" kern="1200" dirty="0">
              <a:hlinkClick xmlns:r="http://schemas.openxmlformats.org/officeDocument/2006/relationships" r:id="rId4"/>
            </a:rPr>
            <a:t>https://research-information.bris.ac.uk/en/persons/lucy-series</a:t>
          </a:r>
          <a:endParaRPr lang="en-US" sz="1400" kern="1200" dirty="0"/>
        </a:p>
      </dsp:txBody>
      <dsp:txXfrm>
        <a:off x="0" y="4492527"/>
        <a:ext cx="4543197" cy="8979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B30F7B-9B23-413F-9DB2-7EF8B6DF1062}" type="datetimeFigureOut">
              <a:rPr lang="en-GB" smtClean="0"/>
              <a:t>28/04/2023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2431F-8426-4E91-9ADD-8E5038E0CB57}" type="slidenum">
              <a:rPr lang="en-GB" smtClean="0"/>
              <a:t>‹#›</a:t>
            </a:fld>
            <a:endParaRPr lang="en-GB"/>
          </a:p>
        </p:txBody>
      </p:sp>
    </p:spTree>
    <p:extLst>
      <p:ext uri="{BB962C8B-B14F-4D97-AF65-F5344CB8AC3E}">
        <p14:creationId xmlns:p14="http://schemas.microsoft.com/office/powerpoint/2010/main" val="3467029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My name is Lucy series.</a:t>
            </a:r>
          </a:p>
          <a:p>
            <a:r>
              <a:rPr lang="en-GB" sz="1600" dirty="0"/>
              <a:t>I am a socio-legal academic specialising in mental capacity, human rights and social care law.</a:t>
            </a:r>
          </a:p>
          <a:p>
            <a:r>
              <a:rPr lang="en-GB" sz="1600" dirty="0"/>
              <a:t>That interest stems from years working in health and social care, particularly with people with learning disabilities, autism and older adults.</a:t>
            </a:r>
          </a:p>
          <a:p>
            <a:r>
              <a:rPr lang="en-GB" sz="1600" dirty="0"/>
              <a:t>Academic nomad - Lecturer at Bristol School for Policy Studies, teaching law to social work students, but have also worked in law school teaching medical law, focused on mental capacity and social care law.</a:t>
            </a:r>
          </a:p>
          <a:p>
            <a:r>
              <a:rPr lang="en-GB" sz="1600" dirty="0"/>
              <a:t>This talk based on my book, info at the end.</a:t>
            </a:r>
          </a:p>
          <a:p>
            <a:r>
              <a:rPr lang="en-GB" sz="1600" dirty="0"/>
              <a:t>Also to say please feel free to eat lunch, use the chat for comments and questions and I’ll try and pick up on them at the end – or perhaps Emma can keep track.</a:t>
            </a:r>
          </a:p>
          <a:p>
            <a:endParaRPr lang="en-GB" sz="16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2C8280-8D56-4C55-9317-17E3CB2CA4C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7214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this strange new phenomenon we are talking about – social care detention.</a:t>
            </a:r>
          </a:p>
          <a:p>
            <a:r>
              <a:rPr lang="en-US" dirty="0"/>
              <a:t>In plain language, social care detention means regulating care arrangements in the community as a form of detention, and it is a relatively new phenomenon, but it is something that is occurring around the world as lots of countries get to grips with the sometimes quite restrictive realities of community care.</a:t>
            </a:r>
          </a:p>
          <a:p>
            <a:r>
              <a:rPr lang="en-US" dirty="0"/>
              <a:t>It is very different from  mental health detention in lots of important ways. </a:t>
            </a:r>
          </a:p>
          <a:p>
            <a:r>
              <a:rPr lang="en-US" dirty="0"/>
              <a:t>But as I want to show in this talk, it is not actually something as strange and new as we might sometimes think, it actually has very deep historical roots.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2C8280-8D56-4C55-9317-17E3CB2CA4C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979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these books/films have in common?</a:t>
            </a:r>
          </a:p>
          <a:p>
            <a:r>
              <a:rPr lang="en-US" dirty="0"/>
              <a:t>They all feature a person– older or disabled – who is in some way confined (or going to be confined) to a care home, and they often escape.</a:t>
            </a:r>
          </a:p>
          <a:p>
            <a:r>
              <a:rPr lang="en-US" dirty="0"/>
              <a:t>That is to say, they are all about confinement in care homes, or – as I will refer to it in this talk they are all about social care detention.</a:t>
            </a:r>
          </a:p>
          <a:p>
            <a:r>
              <a:rPr lang="en-US" dirty="0"/>
              <a:t>I’m showing you this because I think that we often think of social care detention as something new, something perhaps invented by the deprivation of liberty safeguards in 2009, some creature of law.</a:t>
            </a:r>
          </a:p>
          <a:p>
            <a:r>
              <a:rPr lang="en-US" dirty="0"/>
              <a:t>And sometimes we argue that the law is mistaken, that care homes aren’t places of detention.</a:t>
            </a:r>
          </a:p>
          <a:p>
            <a:r>
              <a:rPr lang="en-US" dirty="0"/>
              <a:t>Yet another way to look at this is to say that the law has only just caught up with what our popular culture was telling us all along: care homes can be sites of confinement that many older and disabled people experience and that many of us dread.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6C43DB-C98F-4396-B328-04BACE4C2AE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2795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2C8280-8D56-4C55-9317-17E3CB2CA4C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305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59851923-DAC7-428D-8831-FE9FF797043D}" type="datetime1">
              <a:rPr lang="en-US" smtClean="0"/>
              <a:t>4/28/2023</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994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41D5E8A8-F2EE-4221-93C6-C8DF0EA0D670}" type="datetime1">
              <a:rPr lang="en-US" smtClean="0"/>
              <a:t>4/28/2023</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142638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9F17C3D3-3D1F-4192-89AD-A943F5A54B6C}" type="datetime1">
              <a:rPr lang="en-US" smtClean="0"/>
              <a:t>4/28/2023</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442396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C1FBEE3D-BED7-4154-8222-50E17D8C9EEF}" type="datetime1">
              <a:rPr lang="en-US" smtClean="0"/>
              <a:t>4/28/2023</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026413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2C7ACD68-CE25-4572-8271-EBF41D73C9EE}" type="datetime1">
              <a:rPr lang="en-US" smtClean="0"/>
              <a:t>4/28/2023</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070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6842425C-F7EF-464D-B307-57CA0296C2FD}" type="datetime1">
              <a:rPr lang="en-US" smtClean="0"/>
              <a:t>4/28/2023</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713504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4407922E-AB2E-467A-A081-E10A67C4F041}" type="datetime1">
              <a:rPr lang="en-US" smtClean="0"/>
              <a:t>4/28/2023</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729658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A037761C-6F25-46B5-8060-8B40ABF80483}" type="datetime1">
              <a:rPr lang="en-US" smtClean="0"/>
              <a:t>4/28/2023</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274144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5334001" y="762000"/>
            <a:ext cx="5333999" cy="533400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2085A4A7-7DEB-4514-91C4-778E1D8B43CF}" type="datetime1">
              <a:rPr lang="en-US" smtClean="0"/>
              <a:t>4/28/2023</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02292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666309ED-1F10-4055-A0CD-726DF8C10447}" type="datetime1">
              <a:rPr lang="en-US" smtClean="0"/>
              <a:t>4/28/2023</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164179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62EBFB-72AF-4DFE-92C8-025C062C4111}" type="datetime1">
              <a:rPr lang="en-US" smtClean="0"/>
              <a:t>4/28/2023</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044872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CB939C99-737D-4D75-8475-8AF630ABBED6}" type="datetime1">
              <a:rPr lang="en-US" smtClean="0"/>
              <a:t>4/28/2023</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39645345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thetimechamber.co.uk/"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ilii.org/uk/cases/UKSC/2014/19.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openjusticecourtofprotection.org/2023/03/17/deprived-of-her-liberty-my-experience-of-the-court-procedure-for-my-mum/"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www.bailii.org/ew/cases/EWCOP/2015/1.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B1C3281D-A46F-4842-9340-4CBC29E1B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026" name="Picture 2">
            <a:extLst>
              <a:ext uri="{FF2B5EF4-FFF2-40B4-BE49-F238E27FC236}">
                <a16:creationId xmlns:a16="http://schemas.microsoft.com/office/drawing/2014/main" id="{B39593AE-7E1A-6544-9F1A-5C33F0F0EA50}"/>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541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9F9B5B9-D241-6793-23FF-D1ACD92E67BC}"/>
              </a:ext>
            </a:extLst>
          </p:cNvPr>
          <p:cNvSpPr>
            <a:spLocks noGrp="1"/>
          </p:cNvSpPr>
          <p:nvPr>
            <p:ph type="ctrTitle"/>
          </p:nvPr>
        </p:nvSpPr>
        <p:spPr>
          <a:xfrm>
            <a:off x="2238258" y="1424473"/>
            <a:ext cx="7714388" cy="2850146"/>
          </a:xfrm>
        </p:spPr>
        <p:txBody>
          <a:bodyPr>
            <a:normAutofit/>
          </a:bodyPr>
          <a:lstStyle/>
          <a:p>
            <a:pPr algn="ctr"/>
            <a:r>
              <a:rPr lang="en-US" dirty="0"/>
              <a:t>Social care detention: </a:t>
            </a:r>
            <a:br>
              <a:rPr lang="en-US" dirty="0"/>
            </a:br>
            <a:r>
              <a:rPr lang="en-US" dirty="0"/>
              <a:t>Shining a light on restrictive care practices for older adults?</a:t>
            </a:r>
            <a:endParaRPr lang="en-GB" dirty="0"/>
          </a:p>
        </p:txBody>
      </p:sp>
      <p:sp>
        <p:nvSpPr>
          <p:cNvPr id="3" name="Subtitle 2">
            <a:extLst>
              <a:ext uri="{FF2B5EF4-FFF2-40B4-BE49-F238E27FC236}">
                <a16:creationId xmlns:a16="http://schemas.microsoft.com/office/drawing/2014/main" id="{7AA0BEA7-7EE8-4E1A-5781-2BA1621AE210}"/>
              </a:ext>
            </a:extLst>
          </p:cNvPr>
          <p:cNvSpPr>
            <a:spLocks noGrp="1"/>
          </p:cNvSpPr>
          <p:nvPr>
            <p:ph type="subTitle" idx="1"/>
          </p:nvPr>
        </p:nvSpPr>
        <p:spPr>
          <a:xfrm>
            <a:off x="2238258" y="4848464"/>
            <a:ext cx="7714388" cy="1085849"/>
          </a:xfrm>
        </p:spPr>
        <p:txBody>
          <a:bodyPr>
            <a:normAutofit fontScale="85000" lnSpcReduction="20000"/>
          </a:bodyPr>
          <a:lstStyle/>
          <a:p>
            <a:pPr algn="ctr"/>
            <a:r>
              <a:rPr lang="en-US" dirty="0"/>
              <a:t>Dr Lucy Series</a:t>
            </a:r>
          </a:p>
          <a:p>
            <a:pPr algn="ctr"/>
            <a:r>
              <a:rPr lang="en-US" dirty="0"/>
              <a:t>School for Policy Studies, University of Bristol</a:t>
            </a:r>
          </a:p>
          <a:p>
            <a:pPr algn="ctr"/>
            <a:r>
              <a:rPr lang="en-US" dirty="0"/>
              <a:t>http://thesmallplaces.blogspot.com</a:t>
            </a:r>
            <a:endParaRPr lang="en-GB" dirty="0"/>
          </a:p>
        </p:txBody>
      </p:sp>
      <p:cxnSp>
        <p:nvCxnSpPr>
          <p:cNvPr id="1033" name="Straight Connector 1032">
            <a:extLst>
              <a:ext uri="{FF2B5EF4-FFF2-40B4-BE49-F238E27FC236}">
                <a16:creationId xmlns:a16="http://schemas.microsoft.com/office/drawing/2014/main" id="{D4EDB048-C82F-4E9B-BCE9-3D1DBE5D59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875" y="4578595"/>
            <a:ext cx="971155" cy="0"/>
          </a:xfrm>
          <a:prstGeom prst="line">
            <a:avLst/>
          </a:prstGeom>
          <a:ln w="31750">
            <a:solidFill>
              <a:srgbClr val="FFFFFF"/>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9007C15C-71C9-80B7-2CFF-D37BA1EB6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8058" y="5751622"/>
            <a:ext cx="3114846" cy="90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48B9BF00-27F2-3DAC-E237-FC1589FE0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3851" y="250457"/>
            <a:ext cx="900000" cy="900000"/>
          </a:xfrm>
          <a:prstGeom prst="rect">
            <a:avLst/>
          </a:prstGeom>
        </p:spPr>
      </p:pic>
      <p:sp>
        <p:nvSpPr>
          <p:cNvPr id="6" name="Slide Number Placeholder 5">
            <a:extLst>
              <a:ext uri="{FF2B5EF4-FFF2-40B4-BE49-F238E27FC236}">
                <a16:creationId xmlns:a16="http://schemas.microsoft.com/office/drawing/2014/main" id="{51675213-4F59-9F7A-7818-645CF7B6080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FE71E98-A417-4ECC-ACEB-C0490C20DB04}" type="slidenum">
              <a:rPr kumimoji="0" lang="en-US" sz="1600" b="1" i="0" u="none" strike="noStrike" kern="1200" cap="none" spc="0" normalizeH="0" baseline="0" noProof="0" smtClean="0">
                <a:ln>
                  <a:noFill/>
                </a:ln>
                <a:solidFill>
                  <a:prstClr val="white">
                    <a:tint val="75000"/>
                  </a:prstClr>
                </a:solidFill>
                <a:effectLst/>
                <a:uLnTx/>
                <a:uFillTx/>
                <a:latin typeface="Trade Gothic Next Cond"/>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1600" b="1" i="0" u="none" strike="noStrike" kern="1200" cap="none" spc="0" normalizeH="0" baseline="0" noProof="0">
              <a:ln>
                <a:noFill/>
              </a:ln>
              <a:solidFill>
                <a:prstClr val="white">
                  <a:tint val="75000"/>
                </a:prstClr>
              </a:solidFill>
              <a:effectLst/>
              <a:uLnTx/>
              <a:uFillTx/>
              <a:latin typeface="Trade Gothic Next Cond"/>
              <a:ea typeface="+mn-ea"/>
              <a:cs typeface="+mn-cs"/>
            </a:endParaRPr>
          </a:p>
        </p:txBody>
      </p:sp>
      <p:sp>
        <p:nvSpPr>
          <p:cNvPr id="7" name="TextBox 6">
            <a:extLst>
              <a:ext uri="{FF2B5EF4-FFF2-40B4-BE49-F238E27FC236}">
                <a16:creationId xmlns:a16="http://schemas.microsoft.com/office/drawing/2014/main" id="{614A8CFE-CC93-BC84-C8B7-9B78CA35BB4A}"/>
              </a:ext>
            </a:extLst>
          </p:cNvPr>
          <p:cNvSpPr txBox="1"/>
          <p:nvPr/>
        </p:nvSpPr>
        <p:spPr>
          <a:xfrm>
            <a:off x="268448" y="5972961"/>
            <a:ext cx="4781725" cy="646331"/>
          </a:xfrm>
          <a:prstGeom prst="rect">
            <a:avLst/>
          </a:prstGeom>
          <a:noFill/>
        </p:spPr>
        <p:txBody>
          <a:bodyPr wrap="square" rtlCol="0">
            <a:spAutoFit/>
          </a:bodyPr>
          <a:lstStyle/>
          <a:p>
            <a:r>
              <a:rPr lang="en-US" sz="1200" dirty="0"/>
              <a:t>Image credits:</a:t>
            </a:r>
          </a:p>
          <a:p>
            <a:r>
              <a:rPr lang="en-US" sz="1200" dirty="0"/>
              <a:t>Buildings: © </a:t>
            </a:r>
            <a:r>
              <a:rPr lang="en-US" sz="1200" dirty="0">
                <a:hlinkClick r:id="rId6"/>
              </a:rPr>
              <a:t>https://www.thetimechamber.co.uk</a:t>
            </a:r>
            <a:endParaRPr lang="en-US" sz="1200" dirty="0"/>
          </a:p>
          <a:p>
            <a:r>
              <a:rPr lang="en-US" sz="1200" dirty="0"/>
              <a:t>Artwork: @ Grace Currie, with photographs by  </a:t>
            </a:r>
            <a:r>
              <a:rPr lang="en-US" sz="1200" dirty="0" err="1"/>
              <a:t>Helter</a:t>
            </a:r>
            <a:r>
              <a:rPr lang="en-US" sz="1200" dirty="0"/>
              <a:t> </a:t>
            </a:r>
            <a:r>
              <a:rPr lang="en-US" sz="1200" dirty="0" err="1"/>
              <a:t>Skelter</a:t>
            </a:r>
            <a:r>
              <a:rPr lang="en-US" sz="1200" dirty="0"/>
              <a:t> Media Ltd</a:t>
            </a:r>
            <a:endParaRPr lang="en-GB" sz="1200" dirty="0"/>
          </a:p>
        </p:txBody>
      </p:sp>
    </p:spTree>
    <p:extLst>
      <p:ext uri="{BB962C8B-B14F-4D97-AF65-F5344CB8AC3E}">
        <p14:creationId xmlns:p14="http://schemas.microsoft.com/office/powerpoint/2010/main" val="4259866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 name="Straight Connector 7">
            <a:extLst>
              <a:ext uri="{FF2B5EF4-FFF2-40B4-BE49-F238E27FC236}">
                <a16:creationId xmlns:a16="http://schemas.microsoft.com/office/drawing/2014/main" id="{AEED5540-64E5-4258-ABA4-753F07B71B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9">
            <a:extLst>
              <a:ext uri="{FF2B5EF4-FFF2-40B4-BE49-F238E27FC236}">
                <a16:creationId xmlns:a16="http://schemas.microsoft.com/office/drawing/2014/main" id="{332EEF4A-2308-46A8-854C-7932E2F5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useBgFill="1">
        <p:nvSpPr>
          <p:cNvPr id="20" name="Oval 11">
            <a:extLst>
              <a:ext uri="{FF2B5EF4-FFF2-40B4-BE49-F238E27FC236}">
                <a16:creationId xmlns:a16="http://schemas.microsoft.com/office/drawing/2014/main" id="{53EA78BE-B416-4E78-8FA0-80D94FD78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3411"/>
            <a:ext cx="4629606" cy="4629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57E0DAC7-7AAB-DD5D-6E3A-773A38F5126F}"/>
              </a:ext>
            </a:extLst>
          </p:cNvPr>
          <p:cNvSpPr>
            <a:spLocks noGrp="1"/>
          </p:cNvSpPr>
          <p:nvPr>
            <p:ph type="title"/>
          </p:nvPr>
        </p:nvSpPr>
        <p:spPr>
          <a:xfrm>
            <a:off x="1212377" y="2285999"/>
            <a:ext cx="3671247" cy="2286001"/>
          </a:xfrm>
        </p:spPr>
        <p:txBody>
          <a:bodyPr vert="horz" lIns="91440" tIns="45720" rIns="91440" bIns="45720" rtlCol="0" anchor="ctr">
            <a:normAutofit/>
          </a:bodyPr>
          <a:lstStyle/>
          <a:p>
            <a:pPr algn="ctr"/>
            <a:r>
              <a:rPr lang="en-US" sz="2800"/>
              <a:t>Social care detention</a:t>
            </a:r>
          </a:p>
        </p:txBody>
      </p:sp>
      <p:sp useBgFill="1">
        <p:nvSpPr>
          <p:cNvPr id="21" name="Rectangle 13">
            <a:extLst>
              <a:ext uri="{FF2B5EF4-FFF2-40B4-BE49-F238E27FC236}">
                <a16:creationId xmlns:a16="http://schemas.microsoft.com/office/drawing/2014/main" id="{545EDAE6-0047-4553-AA6C-0CB337CF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3" name="Text Placeholder 2">
            <a:extLst>
              <a:ext uri="{FF2B5EF4-FFF2-40B4-BE49-F238E27FC236}">
                <a16:creationId xmlns:a16="http://schemas.microsoft.com/office/drawing/2014/main" id="{560A9A74-4E18-F2D2-2E94-8D52A865495D}"/>
              </a:ext>
            </a:extLst>
          </p:cNvPr>
          <p:cNvSpPr>
            <a:spLocks noGrp="1"/>
          </p:cNvSpPr>
          <p:nvPr>
            <p:ph type="body" idx="1"/>
          </p:nvPr>
        </p:nvSpPr>
        <p:spPr>
          <a:xfrm>
            <a:off x="7027101" y="1113411"/>
            <a:ext cx="4246324" cy="5086973"/>
          </a:xfrm>
        </p:spPr>
        <p:txBody>
          <a:bodyPr vert="horz" lIns="91440" tIns="45720" rIns="91440" bIns="45720" rtlCol="0" anchor="ctr">
            <a:normAutofit/>
          </a:bodyPr>
          <a:lstStyle/>
          <a:p>
            <a:pPr algn="ctr">
              <a:lnSpc>
                <a:spcPct val="120000"/>
              </a:lnSpc>
            </a:pPr>
            <a:r>
              <a:rPr lang="en-US" sz="2400" dirty="0">
                <a:solidFill>
                  <a:schemeClr val="tx1"/>
                </a:solidFill>
              </a:rPr>
              <a:t>A regulatory framing – safeguards for individual liberty – imposed over an underlying material reality of ‘institutional’, restrictive, supervisory and sometimes coercive practices in post-carceral community care settings.</a:t>
            </a:r>
          </a:p>
        </p:txBody>
      </p:sp>
      <p:sp>
        <p:nvSpPr>
          <p:cNvPr id="4" name="Slide Number Placeholder 3">
            <a:extLst>
              <a:ext uri="{FF2B5EF4-FFF2-40B4-BE49-F238E27FC236}">
                <a16:creationId xmlns:a16="http://schemas.microsoft.com/office/drawing/2014/main" id="{C5B85C51-0361-466B-B496-F3718683F04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FE71E98-A417-4ECC-ACEB-C0490C20DB04}" type="slidenum">
              <a:rPr kumimoji="0" lang="en-US" sz="1600" b="1" i="0" u="none" strike="noStrike" kern="1200" cap="none" spc="0" normalizeH="0" baseline="0" noProof="0" smtClean="0">
                <a:ln>
                  <a:noFill/>
                </a:ln>
                <a:solidFill>
                  <a:prstClr val="black">
                    <a:tint val="75000"/>
                  </a:prstClr>
                </a:solidFill>
                <a:effectLst/>
                <a:uLnTx/>
                <a:uFillTx/>
                <a:latin typeface="Trade Gothic Next Cond"/>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600" b="1" i="0" u="none" strike="noStrike" kern="1200" cap="none" spc="0" normalizeH="0" baseline="0" noProof="0">
              <a:ln>
                <a:noFill/>
              </a:ln>
              <a:solidFill>
                <a:prstClr val="black">
                  <a:tint val="75000"/>
                </a:prstClr>
              </a:solidFill>
              <a:effectLst/>
              <a:uLnTx/>
              <a:uFillTx/>
              <a:latin typeface="Trade Gothic Next Cond"/>
              <a:ea typeface="+mn-ea"/>
              <a:cs typeface="+mn-cs"/>
            </a:endParaRPr>
          </a:p>
        </p:txBody>
      </p:sp>
    </p:spTree>
    <p:extLst>
      <p:ext uri="{BB962C8B-B14F-4D97-AF65-F5344CB8AC3E}">
        <p14:creationId xmlns:p14="http://schemas.microsoft.com/office/powerpoint/2010/main" val="262557427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D182-5B66-4767-A2FA-A94CAF8ABC9E}"/>
              </a:ext>
            </a:extLst>
          </p:cNvPr>
          <p:cNvSpPr>
            <a:spLocks noGrp="1"/>
          </p:cNvSpPr>
          <p:nvPr>
            <p:ph type="title"/>
          </p:nvPr>
        </p:nvSpPr>
        <p:spPr>
          <a:xfrm>
            <a:off x="556532" y="47848"/>
            <a:ext cx="11210925" cy="744836"/>
          </a:xfrm>
        </p:spPr>
        <p:txBody>
          <a:bodyPr vert="horz" lIns="91440" tIns="45720" rIns="91440" bIns="45720" rtlCol="0" anchor="ctr">
            <a:normAutofit/>
          </a:bodyPr>
          <a:lstStyle/>
          <a:p>
            <a:pPr algn="ctr"/>
            <a:r>
              <a:rPr lang="en-US" sz="3200" kern="1200" dirty="0">
                <a:latin typeface="+mj-lt"/>
                <a:ea typeface="+mj-ea"/>
                <a:cs typeface="+mj-cs"/>
              </a:rPr>
              <a:t>Distinguishing social care detention</a:t>
            </a:r>
          </a:p>
        </p:txBody>
      </p:sp>
      <p:graphicFrame>
        <p:nvGraphicFramePr>
          <p:cNvPr id="4" name="Table 4">
            <a:extLst>
              <a:ext uri="{FF2B5EF4-FFF2-40B4-BE49-F238E27FC236}">
                <a16:creationId xmlns:a16="http://schemas.microsoft.com/office/drawing/2014/main" id="{69FA0E26-860E-4B69-9882-2ED18D5BE8C1}"/>
              </a:ext>
            </a:extLst>
          </p:cNvPr>
          <p:cNvGraphicFramePr>
            <a:graphicFrameLocks noGrp="1"/>
          </p:cNvGraphicFramePr>
          <p:nvPr>
            <p:ph idx="1"/>
            <p:extLst>
              <p:ext uri="{D42A27DB-BD31-4B8C-83A1-F6EECF244321}">
                <p14:modId xmlns:p14="http://schemas.microsoft.com/office/powerpoint/2010/main" val="2664793448"/>
              </p:ext>
            </p:extLst>
          </p:nvPr>
        </p:nvGraphicFramePr>
        <p:xfrm>
          <a:off x="337457" y="912729"/>
          <a:ext cx="11430000" cy="5490301"/>
        </p:xfrm>
        <a:graphic>
          <a:graphicData uri="http://schemas.openxmlformats.org/drawingml/2006/table">
            <a:tbl>
              <a:tblPr firstRow="1" bandRow="1">
                <a:solidFill>
                  <a:schemeClr val="bg1">
                    <a:lumMod val="95000"/>
                  </a:schemeClr>
                </a:solidFill>
                <a:tableStyleId>{5C22544A-7EE6-4342-B048-85BDC9FD1C3A}</a:tableStyleId>
              </a:tblPr>
              <a:tblGrid>
                <a:gridCol w="3571015">
                  <a:extLst>
                    <a:ext uri="{9D8B030D-6E8A-4147-A177-3AD203B41FA5}">
                      <a16:colId xmlns:a16="http://schemas.microsoft.com/office/drawing/2014/main" val="1464013582"/>
                    </a:ext>
                  </a:extLst>
                </a:gridCol>
                <a:gridCol w="3926907">
                  <a:extLst>
                    <a:ext uri="{9D8B030D-6E8A-4147-A177-3AD203B41FA5}">
                      <a16:colId xmlns:a16="http://schemas.microsoft.com/office/drawing/2014/main" val="1638122402"/>
                    </a:ext>
                  </a:extLst>
                </a:gridCol>
                <a:gridCol w="3932078">
                  <a:extLst>
                    <a:ext uri="{9D8B030D-6E8A-4147-A177-3AD203B41FA5}">
                      <a16:colId xmlns:a16="http://schemas.microsoft.com/office/drawing/2014/main" val="950434657"/>
                    </a:ext>
                  </a:extLst>
                </a:gridCol>
              </a:tblGrid>
              <a:tr h="539020">
                <a:tc>
                  <a:txBody>
                    <a:bodyPr/>
                    <a:lstStyle/>
                    <a:p>
                      <a:endParaRPr lang="en-GB" sz="2400" b="0" cap="none" spc="0" dirty="0">
                        <a:solidFill>
                          <a:schemeClr val="bg1"/>
                        </a:solidFill>
                      </a:endParaRPr>
                    </a:p>
                  </a:txBody>
                  <a:tcPr marL="82737" marR="82737" marT="102929" marB="41369" anchor="ctr">
                    <a:lnL w="12700" cmpd="sng">
                      <a:noFill/>
                    </a:lnL>
                    <a:lnR w="12700" cmpd="sng">
                      <a:noFill/>
                    </a:lnR>
                    <a:lnT w="19050" cap="flat" cmpd="sng" algn="ctr">
                      <a:noFill/>
                      <a:prstDash val="solid"/>
                    </a:lnT>
                    <a:lnB w="38100" cmpd="sng">
                      <a:noFill/>
                    </a:lnB>
                    <a:solidFill>
                      <a:schemeClr val="accent2"/>
                    </a:solidFill>
                  </a:tcPr>
                </a:tc>
                <a:tc>
                  <a:txBody>
                    <a:bodyPr/>
                    <a:lstStyle/>
                    <a:p>
                      <a:r>
                        <a:rPr lang="en-GB" sz="2400" b="0" cap="none" spc="0">
                          <a:solidFill>
                            <a:schemeClr val="bg1"/>
                          </a:solidFill>
                        </a:rPr>
                        <a:t>Social care detention</a:t>
                      </a:r>
                    </a:p>
                  </a:txBody>
                  <a:tcPr marL="82737" marR="82737" marT="102929" marB="41369" anchor="ctr">
                    <a:lnL w="12700" cmpd="sng">
                      <a:noFill/>
                    </a:lnL>
                    <a:lnR w="12700" cmpd="sng">
                      <a:noFill/>
                    </a:lnR>
                    <a:lnT w="19050" cap="flat" cmpd="sng" algn="ctr">
                      <a:noFill/>
                      <a:prstDash val="solid"/>
                    </a:lnT>
                    <a:lnB w="38100" cmpd="sng">
                      <a:noFill/>
                    </a:lnB>
                    <a:solidFill>
                      <a:schemeClr val="accent2"/>
                    </a:solidFill>
                  </a:tcPr>
                </a:tc>
                <a:tc>
                  <a:txBody>
                    <a:bodyPr/>
                    <a:lstStyle/>
                    <a:p>
                      <a:r>
                        <a:rPr lang="en-GB" sz="2400" b="0" cap="none" spc="0">
                          <a:solidFill>
                            <a:schemeClr val="bg1"/>
                          </a:solidFill>
                        </a:rPr>
                        <a:t>Mental health detention</a:t>
                      </a:r>
                    </a:p>
                  </a:txBody>
                  <a:tcPr marL="82737" marR="82737" marT="102929" marB="41369"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3126884597"/>
                  </a:ext>
                </a:extLst>
              </a:tr>
              <a:tr h="458604">
                <a:tc>
                  <a:txBody>
                    <a:bodyPr/>
                    <a:lstStyle/>
                    <a:p>
                      <a:r>
                        <a:rPr lang="en-GB" sz="1800" cap="none" spc="0">
                          <a:solidFill>
                            <a:schemeClr val="tx1"/>
                          </a:solidFill>
                        </a:rPr>
                        <a:t>Locus</a:t>
                      </a:r>
                    </a:p>
                  </a:txBody>
                  <a:tcPr marL="82737" marR="82737" marT="102929" marB="41369">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a:solidFill>
                            <a:schemeClr val="tx1"/>
                          </a:solidFill>
                        </a:rPr>
                        <a:t>‘The community’</a:t>
                      </a:r>
                    </a:p>
                  </a:txBody>
                  <a:tcPr marL="82737" marR="82737" marT="102929" marB="41369">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a:solidFill>
                            <a:schemeClr val="tx1"/>
                          </a:solidFill>
                        </a:rPr>
                        <a:t>Mainly hospitals</a:t>
                      </a:r>
                    </a:p>
                  </a:txBody>
                  <a:tcPr marL="82737" marR="82737" marT="102929" marB="41369">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883685196"/>
                  </a:ext>
                </a:extLst>
              </a:tr>
              <a:tr h="458604">
                <a:tc>
                  <a:txBody>
                    <a:bodyPr/>
                    <a:lstStyle/>
                    <a:p>
                      <a:r>
                        <a:rPr lang="en-GB" sz="1800" cap="none" spc="0">
                          <a:solidFill>
                            <a:schemeClr val="tx1"/>
                          </a:solidFill>
                        </a:rPr>
                        <a:t>Regulatory form</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a:solidFill>
                            <a:schemeClr val="tx1"/>
                          </a:solidFill>
                        </a:rPr>
                        <a:t>Close links to ‘capacity’ and ‘guardianship’ law</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a:solidFill>
                            <a:schemeClr val="tx1"/>
                          </a:solidFill>
                        </a:rPr>
                        <a:t>Mental health law</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285953104"/>
                  </a:ext>
                </a:extLst>
              </a:tr>
              <a:tr h="699852">
                <a:tc>
                  <a:txBody>
                    <a:bodyPr/>
                    <a:lstStyle/>
                    <a:p>
                      <a:r>
                        <a:rPr lang="en-GB" sz="1800" cap="none" spc="0">
                          <a:solidFill>
                            <a:schemeClr val="tx1"/>
                          </a:solidFill>
                        </a:rPr>
                        <a:t>Target populations</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dirty="0">
                          <a:solidFill>
                            <a:schemeClr val="tx1"/>
                          </a:solidFill>
                        </a:rPr>
                        <a:t>Long-term cognitive impairments, e.g. intellectual disabilities, dementia, autism. Particularly affects older people.</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dirty="0">
                          <a:solidFill>
                            <a:schemeClr val="tx1"/>
                          </a:solidFill>
                        </a:rPr>
                        <a:t>‘Mental illness’, e.g. psychosis, affective disorders, etc. More likely to affect working age adults.</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119525829"/>
                  </a:ext>
                </a:extLst>
              </a:tr>
              <a:tr h="941101">
                <a:tc>
                  <a:txBody>
                    <a:bodyPr/>
                    <a:lstStyle/>
                    <a:p>
                      <a:r>
                        <a:rPr lang="en-GB" sz="1800" cap="none" spc="0">
                          <a:solidFill>
                            <a:schemeClr val="tx1"/>
                          </a:solidFill>
                        </a:rPr>
                        <a:t>Rationalities</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a:solidFill>
                            <a:schemeClr val="tx1"/>
                          </a:solidFill>
                        </a:rPr>
                        <a:t>Protecting ‘vulnerable’ people, ‘empowerment’…</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dirty="0">
                          <a:solidFill>
                            <a:schemeClr val="tx1"/>
                          </a:solidFill>
                        </a:rPr>
                        <a:t>Treatment of ‘mental disorder’ and management of ‘risk’</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635290204"/>
                  </a:ext>
                </a:extLst>
              </a:tr>
              <a:tr h="458604">
                <a:tc>
                  <a:txBody>
                    <a:bodyPr/>
                    <a:lstStyle/>
                    <a:p>
                      <a:r>
                        <a:rPr lang="en-GB" sz="1800" cap="none" spc="0">
                          <a:solidFill>
                            <a:schemeClr val="tx1"/>
                          </a:solidFill>
                        </a:rPr>
                        <a:t>Temporality</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dirty="0">
                          <a:solidFill>
                            <a:schemeClr val="tx1"/>
                          </a:solidFill>
                        </a:rPr>
                        <a:t>Months, years, lifetimes. End of life.</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dirty="0">
                          <a:solidFill>
                            <a:schemeClr val="tx1"/>
                          </a:solidFill>
                        </a:rPr>
                        <a:t>Weeks, months, rarely years. </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250387897"/>
                  </a:ext>
                </a:extLst>
              </a:tr>
              <a:tr h="699852">
                <a:tc>
                  <a:txBody>
                    <a:bodyPr/>
                    <a:lstStyle/>
                    <a:p>
                      <a:r>
                        <a:rPr lang="en-GB" sz="1800" cap="none" spc="0">
                          <a:solidFill>
                            <a:schemeClr val="tx1"/>
                          </a:solidFill>
                        </a:rPr>
                        <a:t>Conceptual underpinnings</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a:solidFill>
                            <a:schemeClr val="tx1"/>
                          </a:solidFill>
                        </a:rPr>
                        <a:t>Mental capacity and best interests, (necessity and proportionality)</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dirty="0">
                          <a:solidFill>
                            <a:schemeClr val="tx1"/>
                          </a:solidFill>
                        </a:rPr>
                        <a:t>Mental disorder and risk</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271473923"/>
                  </a:ext>
                </a:extLst>
              </a:tr>
              <a:tr h="458604">
                <a:tc>
                  <a:txBody>
                    <a:bodyPr/>
                    <a:lstStyle/>
                    <a:p>
                      <a:r>
                        <a:rPr lang="en-GB" sz="1800" cap="none" spc="0">
                          <a:solidFill>
                            <a:schemeClr val="tx1"/>
                          </a:solidFill>
                        </a:rPr>
                        <a:t>Lead professionals</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a:solidFill>
                            <a:schemeClr val="tx1"/>
                          </a:solidFill>
                        </a:rPr>
                        <a:t>Social workers</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GB" sz="1800" cap="none" spc="0" dirty="0">
                          <a:solidFill>
                            <a:schemeClr val="tx1"/>
                          </a:solidFill>
                        </a:rPr>
                        <a:t>Psychiatry</a:t>
                      </a:r>
                    </a:p>
                  </a:txBody>
                  <a:tcPr marL="82737" marR="82737" marT="102929" marB="41369">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810853635"/>
                  </a:ext>
                </a:extLst>
              </a:tr>
            </a:tbl>
          </a:graphicData>
        </a:graphic>
      </p:graphicFrame>
    </p:spTree>
    <p:extLst>
      <p:ext uri="{BB962C8B-B14F-4D97-AF65-F5344CB8AC3E}">
        <p14:creationId xmlns:p14="http://schemas.microsoft.com/office/powerpoint/2010/main" val="701631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7DD8518-4289-43CE-9E36-8E7E0D7DD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2711353-A8D5-32CE-18FC-C39713E9A47F}"/>
              </a:ext>
            </a:extLst>
          </p:cNvPr>
          <p:cNvSpPr>
            <a:spLocks noGrp="1"/>
          </p:cNvSpPr>
          <p:nvPr>
            <p:ph type="title"/>
          </p:nvPr>
        </p:nvSpPr>
        <p:spPr>
          <a:xfrm>
            <a:off x="1429566" y="762001"/>
            <a:ext cx="5008696" cy="1141004"/>
          </a:xfrm>
        </p:spPr>
        <p:txBody>
          <a:bodyPr>
            <a:normAutofit/>
          </a:bodyPr>
          <a:lstStyle/>
          <a:p>
            <a:r>
              <a:rPr lang="en-US" dirty="0"/>
              <a:t>The </a:t>
            </a:r>
            <a:r>
              <a:rPr lang="en-US" i="1" dirty="0"/>
              <a:t>Cheshire West </a:t>
            </a:r>
            <a:r>
              <a:rPr lang="en-US" dirty="0"/>
              <a:t>‘acid test’</a:t>
            </a:r>
            <a:endParaRPr lang="en-GB" dirty="0"/>
          </a:p>
        </p:txBody>
      </p:sp>
      <p:sp>
        <p:nvSpPr>
          <p:cNvPr id="6" name="Content Placeholder 5">
            <a:extLst>
              <a:ext uri="{FF2B5EF4-FFF2-40B4-BE49-F238E27FC236}">
                <a16:creationId xmlns:a16="http://schemas.microsoft.com/office/drawing/2014/main" id="{A2E831E7-7D12-134A-84C5-28A9D7F622E5}"/>
              </a:ext>
            </a:extLst>
          </p:cNvPr>
          <p:cNvSpPr>
            <a:spLocks noGrp="1"/>
          </p:cNvSpPr>
          <p:nvPr>
            <p:ph idx="1"/>
          </p:nvPr>
        </p:nvSpPr>
        <p:spPr>
          <a:xfrm>
            <a:off x="1046375" y="2017336"/>
            <a:ext cx="4931861" cy="4078663"/>
          </a:xfrm>
        </p:spPr>
        <p:txBody>
          <a:bodyPr>
            <a:normAutofit/>
          </a:bodyPr>
          <a:lstStyle/>
          <a:p>
            <a:pPr marL="0" indent="0">
              <a:lnSpc>
                <a:spcPct val="120000"/>
              </a:lnSpc>
              <a:buNone/>
            </a:pPr>
            <a:r>
              <a:rPr lang="en-US" sz="1400" dirty="0"/>
              <a:t>In 2014 the UK Supreme Court defined a person as ‘deprived of their liberty’ if:</a:t>
            </a:r>
          </a:p>
          <a:p>
            <a:pPr marL="617220" lvl="1" indent="-342900">
              <a:lnSpc>
                <a:spcPct val="120000"/>
              </a:lnSpc>
              <a:buFont typeface="+mj-lt"/>
              <a:buAutoNum type="arabicPeriod"/>
            </a:pPr>
            <a:r>
              <a:rPr lang="en-US" sz="1400" dirty="0"/>
              <a:t>They lacked the ‘mental capacity’ to consent to their care arrangements</a:t>
            </a:r>
          </a:p>
          <a:p>
            <a:pPr marL="617220" lvl="1" indent="-342900">
              <a:lnSpc>
                <a:spcPct val="120000"/>
              </a:lnSpc>
              <a:buFont typeface="+mj-lt"/>
              <a:buAutoNum type="arabicPeriod"/>
            </a:pPr>
            <a:r>
              <a:rPr lang="en-US" sz="1400" dirty="0"/>
              <a:t>They were subject to ‘continuous supervision and control’ and ‘not free to leave’</a:t>
            </a:r>
          </a:p>
          <a:p>
            <a:pPr lvl="1">
              <a:lnSpc>
                <a:spcPct val="120000"/>
              </a:lnSpc>
            </a:pPr>
            <a:r>
              <a:rPr lang="en-US" sz="1400" b="0" dirty="0"/>
              <a:t>In the ruling the justices held that a person’s happiness, the nature of their disability and care needs, and whether they lived in a ‘domestic home’ or an institution were irrelevant to the ‘objective’ question of whether or not they were deprived of their liberty.</a:t>
            </a:r>
          </a:p>
          <a:p>
            <a:pPr marL="0" marR="0" indent="0" algn="r">
              <a:lnSpc>
                <a:spcPct val="120000"/>
              </a:lnSpc>
              <a:buNone/>
            </a:pPr>
            <a:r>
              <a:rPr lang="en-GB" sz="1400" i="1" dirty="0">
                <a:hlinkClick r:id="rId2"/>
              </a:rPr>
              <a:t>P v Cheshire West and Chester Council and another; P and Q v Surrey County Council </a:t>
            </a:r>
            <a:r>
              <a:rPr lang="en-GB" sz="1400" dirty="0">
                <a:hlinkClick r:id="rId2"/>
              </a:rPr>
              <a:t>[2014] UKSC 19 </a:t>
            </a:r>
            <a:r>
              <a:rPr lang="en-GB" sz="1400" dirty="0"/>
              <a:t>	</a:t>
            </a:r>
          </a:p>
          <a:p>
            <a:pPr lvl="1">
              <a:lnSpc>
                <a:spcPct val="120000"/>
              </a:lnSpc>
            </a:pPr>
            <a:endParaRPr lang="en-US" sz="1400" dirty="0"/>
          </a:p>
        </p:txBody>
      </p:sp>
      <p:pic>
        <p:nvPicPr>
          <p:cNvPr id="1026" name="Picture 2">
            <a:extLst>
              <a:ext uri="{FF2B5EF4-FFF2-40B4-BE49-F238E27FC236}">
                <a16:creationId xmlns:a16="http://schemas.microsoft.com/office/drawing/2014/main" id="{519D5806-D48D-5BD9-7A92-FC199F8706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00" r="13502" b="3"/>
          <a:stretch/>
        </p:blipFill>
        <p:spPr bwMode="auto">
          <a:xfrm>
            <a:off x="6639965" y="1114197"/>
            <a:ext cx="4629606" cy="4629606"/>
          </a:xfrm>
          <a:custGeom>
            <a:avLst/>
            <a:gdLst/>
            <a:ahLst/>
            <a:cxnLst/>
            <a:rect l="l" t="t" r="r" b="b"/>
            <a:pathLst>
              <a:path w="4629606" h="4629606">
                <a:moveTo>
                  <a:pt x="2314803" y="0"/>
                </a:moveTo>
                <a:cubicBezTo>
                  <a:pt x="3593233" y="0"/>
                  <a:pt x="4629606" y="1036373"/>
                  <a:pt x="4629606" y="2314803"/>
                </a:cubicBezTo>
                <a:cubicBezTo>
                  <a:pt x="4629606" y="3593233"/>
                  <a:pt x="3593233" y="4629606"/>
                  <a:pt x="2314803" y="4629606"/>
                </a:cubicBezTo>
                <a:cubicBezTo>
                  <a:pt x="1036373" y="4629606"/>
                  <a:pt x="0" y="3593233"/>
                  <a:pt x="0" y="2314803"/>
                </a:cubicBezTo>
                <a:cubicBezTo>
                  <a:pt x="0" y="1036373"/>
                  <a:pt x="1036373" y="0"/>
                  <a:pt x="2314803" y="0"/>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3A2399E-8058-2762-D266-D1C3E8AB7808}"/>
              </a:ext>
            </a:extLst>
          </p:cNvPr>
          <p:cNvSpPr>
            <a:spLocks noGrp="1"/>
          </p:cNvSpPr>
          <p:nvPr>
            <p:ph type="sldNum" sz="quarter" idx="12"/>
          </p:nvPr>
        </p:nvSpPr>
        <p:spPr>
          <a:xfrm>
            <a:off x="11492908" y="3219853"/>
            <a:ext cx="629653" cy="429830"/>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EFE71E98-A417-4ECC-ACEB-C0490C20DB04}" type="slidenum">
              <a:rPr kumimoji="0" lang="en-US" b="1" i="0" u="none" strike="noStrike" kern="1200" cap="none" spc="0" normalizeH="0" baseline="0" noProof="0">
                <a:ln>
                  <a:noFill/>
                </a:ln>
                <a:solidFill>
                  <a:schemeClr val="tx1"/>
                </a:solidFill>
                <a:effectLst/>
                <a:uLnTx/>
                <a:uFillTx/>
                <a:latin typeface="Trade Gothic Next Cond"/>
                <a:ea typeface="+mn-ea"/>
                <a:cs typeface="+mn-cs"/>
              </a:rPr>
              <a:pPr marL="0" marR="0" lvl="0" indent="0" defTabSz="914400" rtl="0" eaLnBrk="1" fontAlgn="auto" latinLnBrk="0" hangingPunct="1">
                <a:spcBef>
                  <a:spcPts val="0"/>
                </a:spcBef>
                <a:spcAft>
                  <a:spcPts val="600"/>
                </a:spcAft>
                <a:buClrTx/>
                <a:buSzTx/>
                <a:buFontTx/>
                <a:buNone/>
                <a:tabLst/>
                <a:defRPr/>
              </a:pPr>
              <a:t>4</a:t>
            </a:fld>
            <a:endParaRPr kumimoji="0" lang="en-US" b="1" i="0" u="none" strike="noStrike" kern="1200" cap="none" spc="0" normalizeH="0" baseline="0" noProof="0">
              <a:ln>
                <a:noFill/>
              </a:ln>
              <a:solidFill>
                <a:schemeClr val="tx1"/>
              </a:solidFill>
              <a:effectLst/>
              <a:uLnTx/>
              <a:uFillTx/>
              <a:latin typeface="Trade Gothic Next Cond"/>
              <a:ea typeface="+mn-ea"/>
              <a:cs typeface="+mn-cs"/>
            </a:endParaRPr>
          </a:p>
        </p:txBody>
      </p:sp>
      <p:sp>
        <p:nvSpPr>
          <p:cNvPr id="2" name="TextBox 1">
            <a:extLst>
              <a:ext uri="{FF2B5EF4-FFF2-40B4-BE49-F238E27FC236}">
                <a16:creationId xmlns:a16="http://schemas.microsoft.com/office/drawing/2014/main" id="{471DD9B7-917B-1053-AC04-0CD6AFE29AF5}"/>
              </a:ext>
            </a:extLst>
          </p:cNvPr>
          <p:cNvSpPr txBox="1"/>
          <p:nvPr/>
        </p:nvSpPr>
        <p:spPr>
          <a:xfrm>
            <a:off x="6881567" y="5931569"/>
            <a:ext cx="4760536" cy="738664"/>
          </a:xfrm>
          <a:prstGeom prst="rect">
            <a:avLst/>
          </a:prstGeom>
          <a:noFill/>
        </p:spPr>
        <p:txBody>
          <a:bodyPr wrap="square" rtlCol="0">
            <a:spAutoFit/>
          </a:bodyPr>
          <a:lstStyle/>
          <a:p>
            <a:r>
              <a:rPr lang="en-US" sz="1400" dirty="0"/>
              <a:t>‘A gilded cage is still a cage… in the end it is the constraints that matter’</a:t>
            </a:r>
          </a:p>
          <a:p>
            <a:pPr algn="r"/>
            <a:r>
              <a:rPr lang="en-US" sz="1400" dirty="0"/>
              <a:t>Lady Hale</a:t>
            </a:r>
            <a:endParaRPr lang="en-GB" sz="1400" dirty="0"/>
          </a:p>
        </p:txBody>
      </p:sp>
    </p:spTree>
    <p:extLst>
      <p:ext uri="{BB962C8B-B14F-4D97-AF65-F5344CB8AC3E}">
        <p14:creationId xmlns:p14="http://schemas.microsoft.com/office/powerpoint/2010/main" val="36177211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E7218290-08E7-4AB8-8549-F625B01F0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228EA-428F-A5B1-BDD6-605337877B12}"/>
              </a:ext>
            </a:extLst>
          </p:cNvPr>
          <p:cNvSpPr>
            <a:spLocks noGrp="1"/>
          </p:cNvSpPr>
          <p:nvPr>
            <p:ph type="title"/>
          </p:nvPr>
        </p:nvSpPr>
        <p:spPr>
          <a:xfrm>
            <a:off x="708840" y="762000"/>
            <a:ext cx="5008696" cy="1141004"/>
          </a:xfrm>
        </p:spPr>
        <p:txBody>
          <a:bodyPr>
            <a:normAutofit/>
          </a:bodyPr>
          <a:lstStyle/>
          <a:p>
            <a:r>
              <a:rPr lang="en-US" dirty="0"/>
              <a:t>On detaining 300,000 people…</a:t>
            </a:r>
            <a:endParaRPr lang="en-GB" dirty="0"/>
          </a:p>
        </p:txBody>
      </p:sp>
      <p:sp>
        <p:nvSpPr>
          <p:cNvPr id="3" name="Content Placeholder 2">
            <a:extLst>
              <a:ext uri="{FF2B5EF4-FFF2-40B4-BE49-F238E27FC236}">
                <a16:creationId xmlns:a16="http://schemas.microsoft.com/office/drawing/2014/main" id="{3A6D68AF-3FC8-B0DB-0F3B-BFCB6EDDA3DF}"/>
              </a:ext>
            </a:extLst>
          </p:cNvPr>
          <p:cNvSpPr>
            <a:spLocks noGrp="1"/>
          </p:cNvSpPr>
          <p:nvPr>
            <p:ph idx="1"/>
          </p:nvPr>
        </p:nvSpPr>
        <p:spPr>
          <a:xfrm>
            <a:off x="622169" y="2055043"/>
            <a:ext cx="5473831" cy="4270255"/>
          </a:xfrm>
        </p:spPr>
        <p:txBody>
          <a:bodyPr>
            <a:normAutofit/>
          </a:bodyPr>
          <a:lstStyle/>
          <a:p>
            <a:pPr>
              <a:lnSpc>
                <a:spcPct val="120000"/>
              </a:lnSpc>
            </a:pPr>
            <a:r>
              <a:rPr lang="en-US" sz="1400" b="1" dirty="0"/>
              <a:t>There are more people deprived of their liberty in Britain’s care homes than its prisons </a:t>
            </a:r>
            <a:r>
              <a:rPr lang="en-US" sz="1400" dirty="0"/>
              <a:t>(178,927 applications to deprive people of their liberty in residential care in England and Wales in 2021-22)</a:t>
            </a:r>
          </a:p>
          <a:p>
            <a:pPr>
              <a:lnSpc>
                <a:spcPct val="120000"/>
              </a:lnSpc>
            </a:pPr>
            <a:r>
              <a:rPr lang="en-US" sz="1400" dirty="0"/>
              <a:t>Estimated 53,000 ‘domestic deprivation of liberty’ (e.g. supported accommodation, ‘private’ domestic settings, family based care)</a:t>
            </a:r>
          </a:p>
          <a:p>
            <a:pPr>
              <a:lnSpc>
                <a:spcPct val="120000"/>
              </a:lnSpc>
            </a:pPr>
            <a:r>
              <a:rPr lang="en-US" sz="1400" dirty="0"/>
              <a:t>‘Safeguards’ provided under the Mental Capacity Act 2005 (Deprivation of liberty safeguards, to be replaced by Liberty Protection Safeguards in due course)</a:t>
            </a:r>
          </a:p>
          <a:p>
            <a:pPr>
              <a:lnSpc>
                <a:spcPct val="120000"/>
              </a:lnSpc>
            </a:pPr>
            <a:r>
              <a:rPr lang="en-US" sz="1400" dirty="0"/>
              <a:t>Significant age skew: 84% of </a:t>
            </a:r>
            <a:r>
              <a:rPr lang="en-US" sz="1400" dirty="0" err="1"/>
              <a:t>DoLS</a:t>
            </a:r>
            <a:r>
              <a:rPr lang="en-US" sz="1400" dirty="0"/>
              <a:t> applications related to adults </a:t>
            </a:r>
            <a:r>
              <a:rPr lang="en-US" sz="1400"/>
              <a:t>over 65; </a:t>
            </a:r>
            <a:r>
              <a:rPr lang="en-US" sz="1400" dirty="0"/>
              <a:t>42% are over 85</a:t>
            </a:r>
          </a:p>
          <a:p>
            <a:pPr>
              <a:lnSpc>
                <a:spcPct val="120000"/>
              </a:lnSpc>
            </a:pPr>
            <a:r>
              <a:rPr lang="en-US" sz="1400" dirty="0"/>
              <a:t>19% of DOLS applications ‘not granted’ because the person died before it was processed.</a:t>
            </a:r>
          </a:p>
          <a:p>
            <a:pPr>
              <a:lnSpc>
                <a:spcPct val="120000"/>
              </a:lnSpc>
            </a:pPr>
            <a:endParaRPr lang="en-US" sz="1400" dirty="0"/>
          </a:p>
          <a:p>
            <a:pPr>
              <a:lnSpc>
                <a:spcPct val="120000"/>
              </a:lnSpc>
            </a:pPr>
            <a:endParaRPr lang="en-GB" sz="1400" dirty="0"/>
          </a:p>
        </p:txBody>
      </p:sp>
      <p:pic>
        <p:nvPicPr>
          <p:cNvPr id="6148" name="Picture 4">
            <a:extLst>
              <a:ext uri="{FF2B5EF4-FFF2-40B4-BE49-F238E27FC236}">
                <a16:creationId xmlns:a16="http://schemas.microsoft.com/office/drawing/2014/main" id="{CEDF724D-A2AF-39A5-4044-280A5BEBB6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970" r="15532" b="3"/>
          <a:stretch/>
        </p:blipFill>
        <p:spPr bwMode="auto">
          <a:xfrm>
            <a:off x="6639965" y="1114197"/>
            <a:ext cx="4629606" cy="4629606"/>
          </a:xfrm>
          <a:custGeom>
            <a:avLst/>
            <a:gdLst/>
            <a:ahLst/>
            <a:cxnLst/>
            <a:rect l="l" t="t" r="r" b="b"/>
            <a:pathLst>
              <a:path w="4629606" h="4629606">
                <a:moveTo>
                  <a:pt x="2314803" y="0"/>
                </a:moveTo>
                <a:cubicBezTo>
                  <a:pt x="3593233" y="0"/>
                  <a:pt x="4629606" y="1036373"/>
                  <a:pt x="4629606" y="2314803"/>
                </a:cubicBezTo>
                <a:cubicBezTo>
                  <a:pt x="4629606" y="3593233"/>
                  <a:pt x="3593233" y="4629606"/>
                  <a:pt x="2314803" y="4629606"/>
                </a:cubicBezTo>
                <a:cubicBezTo>
                  <a:pt x="1036373" y="4629606"/>
                  <a:pt x="0" y="3593233"/>
                  <a:pt x="0" y="2314803"/>
                </a:cubicBezTo>
                <a:cubicBezTo>
                  <a:pt x="0" y="1036373"/>
                  <a:pt x="1036373" y="0"/>
                  <a:pt x="2314803" y="0"/>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86B391C-847F-170B-227C-B1ED90D709F7}"/>
              </a:ext>
            </a:extLst>
          </p:cNvPr>
          <p:cNvSpPr>
            <a:spLocks noGrp="1"/>
          </p:cNvSpPr>
          <p:nvPr>
            <p:ph type="sldNum" sz="quarter" idx="12"/>
          </p:nvPr>
        </p:nvSpPr>
        <p:spPr>
          <a:xfrm>
            <a:off x="11492908" y="3219853"/>
            <a:ext cx="629653" cy="429830"/>
          </a:xfrm>
        </p:spPr>
        <p:txBody>
          <a:bodyPr>
            <a:normAutofit/>
          </a:bodyPr>
          <a:lstStyle/>
          <a:p>
            <a:pPr>
              <a:spcAft>
                <a:spcPts val="600"/>
              </a:spcAft>
            </a:pPr>
            <a:fld id="{EFE71E98-A417-4ECC-ACEB-C0490C20DB04}" type="slidenum">
              <a:rPr lang="en-US">
                <a:solidFill>
                  <a:schemeClr val="tx1"/>
                </a:solidFill>
              </a:rPr>
              <a:pPr>
                <a:spcAft>
                  <a:spcPts val="600"/>
                </a:spcAft>
              </a:pPr>
              <a:t>5</a:t>
            </a:fld>
            <a:endParaRPr lang="en-US">
              <a:solidFill>
                <a:schemeClr val="tx1"/>
              </a:solidFill>
            </a:endParaRPr>
          </a:p>
        </p:txBody>
      </p:sp>
    </p:spTree>
    <p:extLst>
      <p:ext uri="{BB962C8B-B14F-4D97-AF65-F5344CB8AC3E}">
        <p14:creationId xmlns:p14="http://schemas.microsoft.com/office/powerpoint/2010/main" val="316424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0">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1038" name="Rectangle 1032">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pic>
        <p:nvPicPr>
          <p:cNvPr id="1026" name="Picture 2" descr="Glass Shard Images – Browse 18,418 Stock Photos, Vectors, and Video | Adobe  Stock">
            <a:extLst>
              <a:ext uri="{FF2B5EF4-FFF2-40B4-BE49-F238E27FC236}">
                <a16:creationId xmlns:a16="http://schemas.microsoft.com/office/drawing/2014/main" id="{FB4DDA4B-4F66-63C6-DB43-B529E13EA904}"/>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2585" r="28081" b="-1"/>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A4D7D0AB-3655-B8C9-14E1-C11674F9BE40}"/>
              </a:ext>
            </a:extLst>
          </p:cNvPr>
          <p:cNvSpPr>
            <a:spLocks noGrp="1"/>
          </p:cNvSpPr>
          <p:nvPr>
            <p:ph type="title"/>
          </p:nvPr>
        </p:nvSpPr>
        <p:spPr>
          <a:xfrm>
            <a:off x="1028700" y="1025718"/>
            <a:ext cx="4057650" cy="4770783"/>
          </a:xfrm>
        </p:spPr>
        <p:txBody>
          <a:bodyPr anchor="ctr">
            <a:normAutofit/>
          </a:bodyPr>
          <a:lstStyle/>
          <a:p>
            <a:pPr algn="ctr"/>
            <a:r>
              <a:rPr lang="en-US">
                <a:solidFill>
                  <a:srgbClr val="FFFFFF"/>
                </a:solidFill>
              </a:rPr>
              <a:t>Like a shard of glass…</a:t>
            </a:r>
            <a:endParaRPr lang="en-GB">
              <a:solidFill>
                <a:srgbClr val="FFFFFF"/>
              </a:solidFill>
            </a:endParaRPr>
          </a:p>
        </p:txBody>
      </p:sp>
      <p:sp>
        <p:nvSpPr>
          <p:cNvPr id="4" name="Content Placeholder 3">
            <a:extLst>
              <a:ext uri="{FF2B5EF4-FFF2-40B4-BE49-F238E27FC236}">
                <a16:creationId xmlns:a16="http://schemas.microsoft.com/office/drawing/2014/main" id="{BD1E004D-C8AB-CC50-05BD-E5A8C5A6E064}"/>
              </a:ext>
            </a:extLst>
          </p:cNvPr>
          <p:cNvSpPr>
            <a:spLocks noGrp="1"/>
          </p:cNvSpPr>
          <p:nvPr>
            <p:ph idx="1"/>
          </p:nvPr>
        </p:nvSpPr>
        <p:spPr>
          <a:xfrm>
            <a:off x="7179972" y="762000"/>
            <a:ext cx="3825025" cy="5334000"/>
          </a:xfrm>
        </p:spPr>
        <p:txBody>
          <a:bodyPr anchor="ctr">
            <a:normAutofit/>
          </a:bodyPr>
          <a:lstStyle/>
          <a:p>
            <a:pPr marL="0" indent="0">
              <a:lnSpc>
                <a:spcPct val="120000"/>
              </a:lnSpc>
              <a:buNone/>
            </a:pPr>
            <a:r>
              <a:rPr lang="en-US" sz="1400" dirty="0"/>
              <a:t>“She’s been deprived of her liberty since 27 February 2020.” it felt as though a shard of glass was piercing my soul. </a:t>
            </a:r>
          </a:p>
          <a:p>
            <a:pPr marL="0" indent="0">
              <a:lnSpc>
                <a:spcPct val="120000"/>
              </a:lnSpc>
              <a:buNone/>
            </a:pPr>
            <a:r>
              <a:rPr lang="en-US" sz="1400" dirty="0"/>
              <a:t>“Deprived of her liberty” is a common legal term that I have heard many times over the past few months and to some extent I have become used to it. But occasionally, like this time, it hits me emotionally. Because it is a term used to refer to my mother’s situation. </a:t>
            </a:r>
          </a:p>
          <a:p>
            <a:pPr marL="0" indent="0">
              <a:lnSpc>
                <a:spcPct val="120000"/>
              </a:lnSpc>
              <a:buNone/>
            </a:pPr>
            <a:r>
              <a:rPr lang="en-US" sz="1400" dirty="0"/>
              <a:t>And whereas the law regards her as being deprived of her liberty, we, her family, believe that she is a vulnerable adult who is somewhere safe, protected and well cared for. </a:t>
            </a:r>
          </a:p>
          <a:p>
            <a:pPr marL="0" indent="0" algn="r">
              <a:lnSpc>
                <a:spcPct val="120000"/>
              </a:lnSpc>
              <a:buNone/>
            </a:pPr>
            <a:r>
              <a:rPr lang="en-US" sz="1400" dirty="0">
                <a:hlinkClick r:id="rId3"/>
              </a:rPr>
              <a:t>‘Deprived of her liberty’: My experience of the court procedure for my mum</a:t>
            </a:r>
            <a:endParaRPr lang="en-US" sz="1400" dirty="0"/>
          </a:p>
          <a:p>
            <a:pPr marL="0" indent="0">
              <a:lnSpc>
                <a:spcPct val="120000"/>
              </a:lnSpc>
              <a:buNone/>
            </a:pPr>
            <a:r>
              <a:rPr lang="en-GB" sz="1400" dirty="0"/>
              <a:t>(Court of Protection Open Justice Project, 2023)</a:t>
            </a:r>
          </a:p>
        </p:txBody>
      </p:sp>
      <p:sp>
        <p:nvSpPr>
          <p:cNvPr id="2" name="Slide Number Placeholder 1">
            <a:extLst>
              <a:ext uri="{FF2B5EF4-FFF2-40B4-BE49-F238E27FC236}">
                <a16:creationId xmlns:a16="http://schemas.microsoft.com/office/drawing/2014/main" id="{995F5D2C-7047-29B1-A08D-180D743E20B4}"/>
              </a:ext>
            </a:extLst>
          </p:cNvPr>
          <p:cNvSpPr>
            <a:spLocks noGrp="1"/>
          </p:cNvSpPr>
          <p:nvPr>
            <p:ph type="sldNum" sz="quarter" idx="12"/>
          </p:nvPr>
        </p:nvSpPr>
        <p:spPr>
          <a:xfrm>
            <a:off x="11492908" y="3219853"/>
            <a:ext cx="629653" cy="429830"/>
          </a:xfrm>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EFE71E98-A417-4ECC-ACEB-C0490C20DB04}" type="slidenum">
              <a:rPr kumimoji="0" lang="en-US" sz="1600" b="1" i="0" u="none" strike="noStrike" kern="1200" cap="none" spc="0" normalizeH="0" baseline="0" noProof="0">
                <a:ln>
                  <a:noFill/>
                </a:ln>
                <a:solidFill>
                  <a:prstClr val="white"/>
                </a:solidFill>
                <a:effectLst/>
                <a:uLnTx/>
                <a:uFillTx/>
                <a:latin typeface="Trade Gothic Next Cond"/>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6</a:t>
            </a:fld>
            <a:endParaRPr kumimoji="0" lang="en-US" sz="1600" b="1" i="0" u="none" strike="noStrike" kern="1200" cap="none" spc="0" normalizeH="0" baseline="0" noProof="0">
              <a:ln>
                <a:noFill/>
              </a:ln>
              <a:solidFill>
                <a:prstClr val="white"/>
              </a:solidFill>
              <a:effectLst/>
              <a:uLnTx/>
              <a:uFillTx/>
              <a:latin typeface="Trade Gothic Next Cond"/>
              <a:ea typeface="+mn-ea"/>
              <a:cs typeface="+mn-cs"/>
            </a:endParaRPr>
          </a:p>
        </p:txBody>
      </p:sp>
    </p:spTree>
    <p:extLst>
      <p:ext uri="{BB962C8B-B14F-4D97-AF65-F5344CB8AC3E}">
        <p14:creationId xmlns:p14="http://schemas.microsoft.com/office/powerpoint/2010/main" val="1818032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E7218290-08E7-4AB8-8549-F625B01F0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4871C1-4382-0751-CA72-9322731DC2D7}"/>
              </a:ext>
            </a:extLst>
          </p:cNvPr>
          <p:cNvSpPr>
            <a:spLocks noGrp="1"/>
          </p:cNvSpPr>
          <p:nvPr>
            <p:ph type="title"/>
          </p:nvPr>
        </p:nvSpPr>
        <p:spPr>
          <a:xfrm>
            <a:off x="922429" y="543695"/>
            <a:ext cx="5008696" cy="1141004"/>
          </a:xfrm>
        </p:spPr>
        <p:txBody>
          <a:bodyPr>
            <a:normAutofit/>
          </a:bodyPr>
          <a:lstStyle/>
          <a:p>
            <a:r>
              <a:rPr lang="en-US" dirty="0"/>
              <a:t>Counter-intuitive?</a:t>
            </a:r>
            <a:endParaRPr lang="en-GB" dirty="0"/>
          </a:p>
        </p:txBody>
      </p:sp>
      <p:sp>
        <p:nvSpPr>
          <p:cNvPr id="3" name="Content Placeholder 2">
            <a:extLst>
              <a:ext uri="{FF2B5EF4-FFF2-40B4-BE49-F238E27FC236}">
                <a16:creationId xmlns:a16="http://schemas.microsoft.com/office/drawing/2014/main" id="{7F3CEFD1-3C16-5412-1D50-E8AE7C9C5180}"/>
              </a:ext>
            </a:extLst>
          </p:cNvPr>
          <p:cNvSpPr>
            <a:spLocks noGrp="1"/>
          </p:cNvSpPr>
          <p:nvPr>
            <p:ph idx="1"/>
          </p:nvPr>
        </p:nvSpPr>
        <p:spPr>
          <a:xfrm>
            <a:off x="723900" y="1971676"/>
            <a:ext cx="5185064" cy="4124324"/>
          </a:xfrm>
        </p:spPr>
        <p:txBody>
          <a:bodyPr>
            <a:noAutofit/>
          </a:bodyPr>
          <a:lstStyle/>
          <a:p>
            <a:pPr marL="0" indent="0">
              <a:lnSpc>
                <a:spcPct val="120000"/>
              </a:lnSpc>
              <a:buNone/>
            </a:pPr>
            <a:r>
              <a:rPr lang="en-US" sz="1400" dirty="0"/>
              <a:t>‘nobody using ordinary language’ would describe ‘people living happily in a domestic setting’ as deprived of their liberty’ </a:t>
            </a:r>
          </a:p>
          <a:p>
            <a:pPr marL="0" indent="0" algn="r">
              <a:lnSpc>
                <a:spcPct val="120000"/>
              </a:lnSpc>
              <a:buNone/>
            </a:pPr>
            <a:r>
              <a:rPr lang="en-US" sz="1400" dirty="0"/>
              <a:t>Lords </a:t>
            </a:r>
            <a:r>
              <a:rPr lang="en-US" sz="1400" dirty="0" err="1"/>
              <a:t>Carnwath</a:t>
            </a:r>
            <a:r>
              <a:rPr lang="en-US" sz="1400" dirty="0"/>
              <a:t>, Hodge and Clarke , dissenting justices in Cheshire West</a:t>
            </a:r>
          </a:p>
          <a:p>
            <a:pPr marL="0" indent="0">
              <a:lnSpc>
                <a:spcPct val="120000"/>
              </a:lnSpc>
              <a:buNone/>
            </a:pPr>
            <a:r>
              <a:rPr lang="en-US" sz="1400" dirty="0"/>
              <a:t>‘to </a:t>
            </a:r>
            <a:r>
              <a:rPr lang="en-US" sz="1400" dirty="0" err="1"/>
              <a:t>characterise</a:t>
            </a:r>
            <a:r>
              <a:rPr lang="en-US" sz="1400" dirty="0"/>
              <a:t> those measures as state detention is to my mind unreal. I referred to the historical context in which Article 5 of the ECHR 1950 came to be formulated. .. It was aimed at the midnight knock on the door; the sudden disappearance; the prolonged detention. Article 5 was not aimed at Katherine, seriously physically and mentally disabled, who is living in her own home and cared for round the clock by carers paid for by an organ of the state.’ </a:t>
            </a:r>
          </a:p>
          <a:p>
            <a:pPr marL="0" indent="0" algn="r">
              <a:lnSpc>
                <a:spcPct val="120000"/>
              </a:lnSpc>
              <a:buNone/>
            </a:pPr>
            <a:r>
              <a:rPr lang="en-US" sz="1400" dirty="0"/>
              <a:t>Mostyn J in </a:t>
            </a:r>
            <a:r>
              <a:rPr lang="en-US" sz="1400" i="1" dirty="0"/>
              <a:t>The London Borough of Tower Hamlets v TB &amp; Anor </a:t>
            </a:r>
            <a:r>
              <a:rPr lang="en-US" sz="1400" dirty="0"/>
              <a:t>[2014] EWCOP 53</a:t>
            </a:r>
          </a:p>
          <a:p>
            <a:pPr>
              <a:lnSpc>
                <a:spcPct val="120000"/>
              </a:lnSpc>
            </a:pPr>
            <a:endParaRPr lang="en-GB" sz="1400" dirty="0"/>
          </a:p>
        </p:txBody>
      </p:sp>
      <p:pic>
        <p:nvPicPr>
          <p:cNvPr id="8194" name="Picture 2">
            <a:extLst>
              <a:ext uri="{FF2B5EF4-FFF2-40B4-BE49-F238E27FC236}">
                <a16:creationId xmlns:a16="http://schemas.microsoft.com/office/drawing/2014/main" id="{00F0CEC7-78B1-F5DD-5C62-E81CCB52EF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87" r="8614" b="3"/>
          <a:stretch/>
        </p:blipFill>
        <p:spPr bwMode="auto">
          <a:xfrm>
            <a:off x="6639965" y="1114197"/>
            <a:ext cx="4629606" cy="4629606"/>
          </a:xfrm>
          <a:custGeom>
            <a:avLst/>
            <a:gdLst/>
            <a:ahLst/>
            <a:cxnLst/>
            <a:rect l="l" t="t" r="r" b="b"/>
            <a:pathLst>
              <a:path w="4629606" h="4629606">
                <a:moveTo>
                  <a:pt x="2314803" y="0"/>
                </a:moveTo>
                <a:cubicBezTo>
                  <a:pt x="3593233" y="0"/>
                  <a:pt x="4629606" y="1036373"/>
                  <a:pt x="4629606" y="2314803"/>
                </a:cubicBezTo>
                <a:cubicBezTo>
                  <a:pt x="4629606" y="3593233"/>
                  <a:pt x="3593233" y="4629606"/>
                  <a:pt x="2314803" y="4629606"/>
                </a:cubicBezTo>
                <a:cubicBezTo>
                  <a:pt x="1036373" y="4629606"/>
                  <a:pt x="0" y="3593233"/>
                  <a:pt x="0" y="2314803"/>
                </a:cubicBezTo>
                <a:cubicBezTo>
                  <a:pt x="0" y="1036373"/>
                  <a:pt x="1036373" y="0"/>
                  <a:pt x="2314803" y="0"/>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A6C1D2D-CB4B-16EB-C373-DF744D36AA84}"/>
              </a:ext>
            </a:extLst>
          </p:cNvPr>
          <p:cNvSpPr>
            <a:spLocks noGrp="1"/>
          </p:cNvSpPr>
          <p:nvPr>
            <p:ph type="sldNum" sz="quarter" idx="12"/>
          </p:nvPr>
        </p:nvSpPr>
        <p:spPr>
          <a:xfrm>
            <a:off x="11492908" y="3219853"/>
            <a:ext cx="629653" cy="429830"/>
          </a:xfrm>
        </p:spPr>
        <p:txBody>
          <a:bodyPr>
            <a:normAutofit/>
          </a:bodyPr>
          <a:lstStyle/>
          <a:p>
            <a:pPr>
              <a:spcAft>
                <a:spcPts val="600"/>
              </a:spcAft>
            </a:pPr>
            <a:fld id="{EFE71E98-A417-4ECC-ACEB-C0490C20DB04}" type="slidenum">
              <a:rPr lang="en-US">
                <a:solidFill>
                  <a:schemeClr val="tx1"/>
                </a:solidFill>
              </a:rPr>
              <a:pPr>
                <a:spcAft>
                  <a:spcPts val="600"/>
                </a:spcAft>
              </a:pPr>
              <a:t>7</a:t>
            </a:fld>
            <a:endParaRPr lang="en-US">
              <a:solidFill>
                <a:schemeClr val="tx1"/>
              </a:solidFill>
            </a:endParaRPr>
          </a:p>
        </p:txBody>
      </p:sp>
    </p:spTree>
    <p:extLst>
      <p:ext uri="{BB962C8B-B14F-4D97-AF65-F5344CB8AC3E}">
        <p14:creationId xmlns:p14="http://schemas.microsoft.com/office/powerpoint/2010/main" val="355852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52FD246-DE4D-49E8-BA8B-B55E9C31AB6A}"/>
              </a:ext>
            </a:extLst>
          </p:cNvPr>
          <p:cNvGrpSpPr/>
          <p:nvPr/>
        </p:nvGrpSpPr>
        <p:grpSpPr>
          <a:xfrm>
            <a:off x="3817180" y="559822"/>
            <a:ext cx="1714770" cy="5416785"/>
            <a:chOff x="1426316" y="640215"/>
            <a:chExt cx="1714770" cy="5416785"/>
          </a:xfrm>
        </p:grpSpPr>
        <p:pic>
          <p:nvPicPr>
            <p:cNvPr id="1028" name="Picture 4" descr="Cloud Atlas: A BBC 2 Between the Covers Book Club Pick - Booker Prize  Shortlisted by David Mitchell | WHSmith">
              <a:extLst>
                <a:ext uri="{FF2B5EF4-FFF2-40B4-BE49-F238E27FC236}">
                  <a16:creationId xmlns:a16="http://schemas.microsoft.com/office/drawing/2014/main" id="{A3904147-4B39-4E96-E9EF-291DC9EEACD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26317" y="640215"/>
              <a:ext cx="1714769" cy="262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Hearing Trumpet: Leonora Carrington (Penguin Modern Classics):  Amazon.co.uk: Carrington, Leonora, Smith, Ali: 9780141187990: Books">
              <a:extLst>
                <a:ext uri="{FF2B5EF4-FFF2-40B4-BE49-F238E27FC236}">
                  <a16:creationId xmlns:a16="http://schemas.microsoft.com/office/drawing/2014/main" id="{890677D8-3FB6-FF84-DF2A-840E1B69521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26316" y="3429000"/>
              <a:ext cx="1714769" cy="262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C3FC8972-7384-BC52-3BE6-43E1F0F480F5}"/>
              </a:ext>
            </a:extLst>
          </p:cNvPr>
          <p:cNvGrpSpPr/>
          <p:nvPr/>
        </p:nvGrpSpPr>
        <p:grpSpPr>
          <a:xfrm>
            <a:off x="5817886" y="559822"/>
            <a:ext cx="1774977" cy="5416785"/>
            <a:chOff x="3482897" y="640215"/>
            <a:chExt cx="1774977" cy="5416785"/>
          </a:xfrm>
        </p:grpSpPr>
        <p:pic>
          <p:nvPicPr>
            <p:cNvPr id="7" name="Picture 6">
              <a:extLst>
                <a:ext uri="{FF2B5EF4-FFF2-40B4-BE49-F238E27FC236}">
                  <a16:creationId xmlns:a16="http://schemas.microsoft.com/office/drawing/2014/main" id="{2ABCD149-3F65-5319-378F-D6EFD76BEEEB}"/>
                </a:ext>
              </a:extLst>
            </p:cNvPr>
            <p:cNvPicPr>
              <a:picLocks noChangeAspect="1"/>
            </p:cNvPicPr>
            <p:nvPr/>
          </p:nvPicPr>
          <p:blipFill>
            <a:blip r:embed="rId5"/>
            <a:stretch>
              <a:fillRect/>
            </a:stretch>
          </p:blipFill>
          <p:spPr>
            <a:xfrm>
              <a:off x="3482897" y="640215"/>
              <a:ext cx="1774977" cy="2628000"/>
            </a:xfrm>
            <a:prstGeom prst="rect">
              <a:avLst/>
            </a:prstGeom>
          </p:spPr>
        </p:pic>
        <p:pic>
          <p:nvPicPr>
            <p:cNvPr id="1032" name="Picture 8" descr="Grandpa's Great Escape by David Walliams | Sevenoaks Bookshop">
              <a:extLst>
                <a:ext uri="{FF2B5EF4-FFF2-40B4-BE49-F238E27FC236}">
                  <a16:creationId xmlns:a16="http://schemas.microsoft.com/office/drawing/2014/main" id="{50AA7AEE-6BBA-6024-DC43-BA6515265A7E}"/>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482897" y="3429000"/>
              <a:ext cx="1754190" cy="262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66A83D8B-B8A9-C7D0-4CAA-DF0226804BA6}"/>
              </a:ext>
            </a:extLst>
          </p:cNvPr>
          <p:cNvGrpSpPr/>
          <p:nvPr/>
        </p:nvGrpSpPr>
        <p:grpSpPr>
          <a:xfrm>
            <a:off x="7878799" y="559822"/>
            <a:ext cx="1655640" cy="5416785"/>
            <a:chOff x="5599685" y="640215"/>
            <a:chExt cx="1655640" cy="5416785"/>
          </a:xfrm>
        </p:grpSpPr>
        <p:pic>
          <p:nvPicPr>
            <p:cNvPr id="1026" name="Picture 2" descr="The Hundred-Year-Old Man Who Climbed Out of the Window and Disappeared by  Jonas Jonasson, Roy Bradbury | Waterstones">
              <a:extLst>
                <a:ext uri="{FF2B5EF4-FFF2-40B4-BE49-F238E27FC236}">
                  <a16:creationId xmlns:a16="http://schemas.microsoft.com/office/drawing/2014/main" id="{D3C3A9C6-6E55-23BE-1004-6B0F27163FE6}"/>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599685" y="640215"/>
              <a:ext cx="1655640" cy="2628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 Great Escape from Woodlands Nursing Home: A gorgeously uplifting novel  from the bestselling author of THE SINGLE LADIES OF JACARANDA RETIREMENT  VILLAGE : Nell, Joanna: Amazon.co.uk: Books">
              <a:extLst>
                <a:ext uri="{FF2B5EF4-FFF2-40B4-BE49-F238E27FC236}">
                  <a16:creationId xmlns:a16="http://schemas.microsoft.com/office/drawing/2014/main" id="{71E0C478-70D5-17A1-A7B2-D79163347237}"/>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599685" y="3429000"/>
              <a:ext cx="1622790" cy="262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3C0A0878-3E79-9777-8BED-7A3E397F5547}"/>
              </a:ext>
            </a:extLst>
          </p:cNvPr>
          <p:cNvGrpSpPr/>
          <p:nvPr/>
        </p:nvGrpSpPr>
        <p:grpSpPr>
          <a:xfrm>
            <a:off x="9820374" y="559822"/>
            <a:ext cx="1775676" cy="5416785"/>
            <a:chOff x="8830472" y="640215"/>
            <a:chExt cx="1775676" cy="5416785"/>
          </a:xfrm>
        </p:grpSpPr>
        <p:pic>
          <p:nvPicPr>
            <p:cNvPr id="8" name="Picture 7">
              <a:extLst>
                <a:ext uri="{FF2B5EF4-FFF2-40B4-BE49-F238E27FC236}">
                  <a16:creationId xmlns:a16="http://schemas.microsoft.com/office/drawing/2014/main" id="{FD5DAC67-8F39-B73B-F73B-C36C1EC6CBF2}"/>
                </a:ext>
              </a:extLst>
            </p:cNvPr>
            <p:cNvPicPr>
              <a:picLocks noChangeAspect="1"/>
            </p:cNvPicPr>
            <p:nvPr/>
          </p:nvPicPr>
          <p:blipFill>
            <a:blip r:embed="rId9"/>
            <a:stretch>
              <a:fillRect/>
            </a:stretch>
          </p:blipFill>
          <p:spPr>
            <a:xfrm>
              <a:off x="8830472" y="640215"/>
              <a:ext cx="1775676" cy="2628000"/>
            </a:xfrm>
            <a:prstGeom prst="rect">
              <a:avLst/>
            </a:prstGeom>
          </p:spPr>
        </p:pic>
        <p:pic>
          <p:nvPicPr>
            <p:cNvPr id="1040" name="Picture 16" descr="Elizabeth is Missing: Emma Healey: Amazon.co.uk: Healey, Emma:  9780241968185: Books">
              <a:extLst>
                <a:ext uri="{FF2B5EF4-FFF2-40B4-BE49-F238E27FC236}">
                  <a16:creationId xmlns:a16="http://schemas.microsoft.com/office/drawing/2014/main" id="{ED3AFD18-FBB8-7485-A220-232B2C2F443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30472" y="3429000"/>
              <a:ext cx="1700292" cy="26280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BD1CF9F4-10E3-B2E7-0E8D-F7795672BB9D}"/>
              </a:ext>
            </a:extLst>
          </p:cNvPr>
          <p:cNvSpPr>
            <a:spLocks noGrp="1"/>
          </p:cNvSpPr>
          <p:nvPr>
            <p:ph type="title"/>
          </p:nvPr>
        </p:nvSpPr>
        <p:spPr>
          <a:xfrm>
            <a:off x="388684" y="989901"/>
            <a:ext cx="2807522" cy="2954325"/>
          </a:xfrm>
        </p:spPr>
        <p:txBody>
          <a:bodyPr/>
          <a:lstStyle/>
          <a:p>
            <a:r>
              <a:rPr lang="en-US" dirty="0"/>
              <a:t>Yet… also intuitive?</a:t>
            </a:r>
            <a:endParaRPr lang="en-GB" dirty="0"/>
          </a:p>
        </p:txBody>
      </p:sp>
    </p:spTree>
    <p:extLst>
      <p:ext uri="{BB962C8B-B14F-4D97-AF65-F5344CB8AC3E}">
        <p14:creationId xmlns:p14="http://schemas.microsoft.com/office/powerpoint/2010/main" val="257439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DBFE4-D54C-6E6C-A06B-C132C875F2C7}"/>
              </a:ext>
            </a:extLst>
          </p:cNvPr>
          <p:cNvSpPr>
            <a:spLocks noGrp="1"/>
          </p:cNvSpPr>
          <p:nvPr>
            <p:ph type="title"/>
          </p:nvPr>
        </p:nvSpPr>
        <p:spPr>
          <a:xfrm>
            <a:off x="5006520" y="-150908"/>
            <a:ext cx="6586491" cy="1286160"/>
          </a:xfrm>
        </p:spPr>
        <p:txBody>
          <a:bodyPr anchor="b">
            <a:normAutofit/>
          </a:bodyPr>
          <a:lstStyle/>
          <a:p>
            <a:r>
              <a:rPr lang="en-US" dirty="0" err="1"/>
              <a:t>Mr</a:t>
            </a:r>
            <a:r>
              <a:rPr lang="en-US" dirty="0"/>
              <a:t> P</a:t>
            </a:r>
            <a:endParaRPr lang="en-GB" dirty="0"/>
          </a:p>
        </p:txBody>
      </p:sp>
      <p:sp>
        <p:nvSpPr>
          <p:cNvPr id="3" name="Content Placeholder 2">
            <a:extLst>
              <a:ext uri="{FF2B5EF4-FFF2-40B4-BE49-F238E27FC236}">
                <a16:creationId xmlns:a16="http://schemas.microsoft.com/office/drawing/2014/main" id="{F00C5E31-A233-DBCF-3EB7-0ECA2A01E416}"/>
              </a:ext>
            </a:extLst>
          </p:cNvPr>
          <p:cNvSpPr>
            <a:spLocks noGrp="1"/>
          </p:cNvSpPr>
          <p:nvPr>
            <p:ph idx="1"/>
          </p:nvPr>
        </p:nvSpPr>
        <p:spPr>
          <a:xfrm>
            <a:off x="4965429" y="1216405"/>
            <a:ext cx="6837881" cy="5557612"/>
          </a:xfrm>
        </p:spPr>
        <p:txBody>
          <a:bodyPr>
            <a:normAutofit fontScale="85000" lnSpcReduction="20000"/>
          </a:bodyPr>
          <a:lstStyle/>
          <a:p>
            <a:pPr marL="0" indent="0">
              <a:buNone/>
            </a:pPr>
            <a:r>
              <a:rPr lang="en-US" sz="2000" dirty="0" err="1"/>
              <a:t>Mr</a:t>
            </a:r>
            <a:r>
              <a:rPr lang="en-US" sz="2000" dirty="0"/>
              <a:t> P (91), a retired civil servant and RAF gunner in WW2, lived alone with Fluffy, his cat, in his home of 50 years. He had dementia and health problems.</a:t>
            </a:r>
          </a:p>
          <a:p>
            <a:pPr marL="0" indent="0">
              <a:buNone/>
            </a:pPr>
            <a:r>
              <a:rPr lang="en-US" sz="2000" dirty="0"/>
              <a:t>Following concerns raised by his friends, a ‘safeguarding’ decision was taken to move him into a locked dementia care home.</a:t>
            </a:r>
          </a:p>
          <a:p>
            <a:pPr marL="0" indent="0">
              <a:buNone/>
            </a:pPr>
            <a:r>
              <a:rPr lang="en-US" sz="2000" dirty="0"/>
              <a:t>A social worker removed him at night, dressed only in his dressing gown, telling him the police would be called if he did not comply.</a:t>
            </a:r>
          </a:p>
          <a:p>
            <a:pPr marL="0" indent="0">
              <a:buNone/>
            </a:pPr>
            <a:r>
              <a:rPr lang="en-US" sz="2000" dirty="0"/>
              <a:t>Eventually, the care home sought a </a:t>
            </a:r>
            <a:r>
              <a:rPr lang="en-US" sz="2000" dirty="0" err="1"/>
              <a:t>DoLS</a:t>
            </a:r>
            <a:r>
              <a:rPr lang="en-US" sz="2000" dirty="0"/>
              <a:t> authorization as </a:t>
            </a:r>
            <a:r>
              <a:rPr lang="en-US" sz="2000" dirty="0" err="1"/>
              <a:t>Mr</a:t>
            </a:r>
            <a:r>
              <a:rPr lang="en-US" sz="2000" dirty="0"/>
              <a:t> P continued to say he wanted to go home.</a:t>
            </a:r>
          </a:p>
          <a:p>
            <a:pPr marL="0" indent="0">
              <a:buNone/>
            </a:pPr>
            <a:r>
              <a:rPr lang="en-US" sz="2000" dirty="0"/>
              <a:t>He was found to </a:t>
            </a:r>
            <a:r>
              <a:rPr lang="en-US" sz="2000" i="1" dirty="0"/>
              <a:t>have </a:t>
            </a:r>
            <a:r>
              <a:rPr lang="en-US" sz="2000" dirty="0"/>
              <a:t>mental capacity. The case went to court, the judge ordered his return home, and awarded damages for human rights violations.</a:t>
            </a:r>
          </a:p>
          <a:p>
            <a:pPr marL="0" indent="0">
              <a:buNone/>
            </a:pPr>
            <a:r>
              <a:rPr lang="en-US" sz="2000" dirty="0"/>
              <a:t>His friends later told the judge he was happy living at home with Fluffy the cat and his new carers.</a:t>
            </a:r>
          </a:p>
          <a:p>
            <a:pPr marL="0" indent="0" algn="r">
              <a:buNone/>
            </a:pPr>
            <a:r>
              <a:rPr lang="en-US" sz="2000" i="1" dirty="0">
                <a:hlinkClick r:id="rId2"/>
              </a:rPr>
              <a:t>Essex County Council v RF &amp; </a:t>
            </a:r>
            <a:r>
              <a:rPr lang="en-US" sz="2000" i="1" dirty="0" err="1">
                <a:hlinkClick r:id="rId2"/>
              </a:rPr>
              <a:t>Ors</a:t>
            </a:r>
            <a:r>
              <a:rPr lang="en-US" sz="2000" i="1" dirty="0">
                <a:hlinkClick r:id="rId2"/>
              </a:rPr>
              <a:t> (Deprivation of Liberty and damage) </a:t>
            </a:r>
            <a:r>
              <a:rPr lang="en-US" sz="2000" dirty="0">
                <a:hlinkClick r:id="rId2"/>
              </a:rPr>
              <a:t>[2015] EWCOP 1</a:t>
            </a:r>
            <a:endParaRPr lang="en-GB" sz="2000" dirty="0"/>
          </a:p>
        </p:txBody>
      </p:sp>
      <p:pic>
        <p:nvPicPr>
          <p:cNvPr id="5" name="Picture 4" descr="Portrait of Siberian kitten">
            <a:extLst>
              <a:ext uri="{FF2B5EF4-FFF2-40B4-BE49-F238E27FC236}">
                <a16:creationId xmlns:a16="http://schemas.microsoft.com/office/drawing/2014/main" id="{181FDE77-9F59-553B-33DD-87794E9347F8}"/>
              </a:ext>
            </a:extLst>
          </p:cNvPr>
          <p:cNvPicPr>
            <a:picLocks noChangeAspect="1"/>
          </p:cNvPicPr>
          <p:nvPr/>
        </p:nvPicPr>
        <p:blipFill rotWithShape="1">
          <a:blip r:embed="rId3">
            <a:extLst>
              <a:ext uri="{28A0092B-C50C-407E-A947-70E740481C1C}">
                <a14:useLocalDpi xmlns:a14="http://schemas.microsoft.com/office/drawing/2010/main" val="0"/>
              </a:ext>
            </a:extLst>
          </a:blip>
          <a:srcRect l="40551" r="14330" b="-1"/>
          <a:stretch/>
        </p:blipFill>
        <p:spPr>
          <a:xfrm>
            <a:off x="20" y="10"/>
            <a:ext cx="4635571" cy="6857990"/>
          </a:xfrm>
          <a:prstGeom prst="rect">
            <a:avLst/>
          </a:prstGeom>
          <a:effectLst/>
        </p:spPr>
      </p:pic>
    </p:spTree>
    <p:extLst>
      <p:ext uri="{BB962C8B-B14F-4D97-AF65-F5344CB8AC3E}">
        <p14:creationId xmlns:p14="http://schemas.microsoft.com/office/powerpoint/2010/main" val="1217222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D25839A9-154E-B2D6-7BA2-17FF89C1B70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4668" r="18666"/>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84871C1-4382-0751-CA72-9322731DC2D7}"/>
              </a:ext>
            </a:extLst>
          </p:cNvPr>
          <p:cNvSpPr>
            <a:spLocks noGrp="1"/>
          </p:cNvSpPr>
          <p:nvPr>
            <p:ph type="title"/>
          </p:nvPr>
        </p:nvSpPr>
        <p:spPr>
          <a:xfrm>
            <a:off x="1028700" y="1025718"/>
            <a:ext cx="4057650" cy="4770783"/>
          </a:xfrm>
        </p:spPr>
        <p:txBody>
          <a:bodyPr anchor="ctr">
            <a:normAutofit/>
          </a:bodyPr>
          <a:lstStyle/>
          <a:p>
            <a:pPr algn="ctr"/>
            <a:r>
              <a:rPr lang="en-US">
                <a:solidFill>
                  <a:srgbClr val="FFFFFF"/>
                </a:solidFill>
              </a:rPr>
              <a:t>Why recognize and regulate social care detention?</a:t>
            </a:r>
            <a:endParaRPr lang="en-GB">
              <a:solidFill>
                <a:srgbClr val="FFFFFF"/>
              </a:solidFill>
            </a:endParaRPr>
          </a:p>
        </p:txBody>
      </p:sp>
      <p:sp>
        <p:nvSpPr>
          <p:cNvPr id="3" name="Content Placeholder 2">
            <a:extLst>
              <a:ext uri="{FF2B5EF4-FFF2-40B4-BE49-F238E27FC236}">
                <a16:creationId xmlns:a16="http://schemas.microsoft.com/office/drawing/2014/main" id="{7F3CEFD1-3C16-5412-1D50-E8AE7C9C5180}"/>
              </a:ext>
            </a:extLst>
          </p:cNvPr>
          <p:cNvSpPr>
            <a:spLocks noGrp="1"/>
          </p:cNvSpPr>
          <p:nvPr>
            <p:ph idx="1"/>
          </p:nvPr>
        </p:nvSpPr>
        <p:spPr>
          <a:xfrm>
            <a:off x="7179972" y="762000"/>
            <a:ext cx="3825025" cy="5334000"/>
          </a:xfrm>
        </p:spPr>
        <p:txBody>
          <a:bodyPr anchor="ctr">
            <a:normAutofit/>
          </a:bodyPr>
          <a:lstStyle/>
          <a:p>
            <a:pPr marL="0" indent="0">
              <a:lnSpc>
                <a:spcPct val="120000"/>
              </a:lnSpc>
              <a:buNone/>
            </a:pPr>
            <a:r>
              <a:rPr lang="en-US" sz="1500" b="1" dirty="0">
                <a:solidFill>
                  <a:schemeClr val="accent2"/>
                </a:solidFill>
              </a:rPr>
              <a:t>Calling it out:</a:t>
            </a:r>
            <a:r>
              <a:rPr lang="en-US" sz="1500" dirty="0">
                <a:solidFill>
                  <a:schemeClr val="accent2"/>
                </a:solidFill>
              </a:rPr>
              <a:t> </a:t>
            </a:r>
            <a:r>
              <a:rPr lang="en-US" sz="1500" dirty="0"/>
              <a:t>Many older adults </a:t>
            </a:r>
            <a:r>
              <a:rPr lang="en-US" sz="1500" i="1" dirty="0"/>
              <a:t>are </a:t>
            </a:r>
            <a:r>
              <a:rPr lang="en-US" sz="1500" dirty="0"/>
              <a:t>subject to restrictive practices in care settings, including physical, mechanical, chemical restraint and confinement. This has worsened during the pandemic.</a:t>
            </a:r>
          </a:p>
          <a:p>
            <a:pPr marL="0" indent="0">
              <a:lnSpc>
                <a:spcPct val="120000"/>
              </a:lnSpc>
              <a:buNone/>
            </a:pPr>
            <a:r>
              <a:rPr lang="en-US" sz="1500" b="1" dirty="0">
                <a:solidFill>
                  <a:schemeClr val="accent2"/>
                </a:solidFill>
              </a:rPr>
              <a:t>Abolitionist: </a:t>
            </a:r>
            <a:r>
              <a:rPr lang="en-US" sz="1500" dirty="0"/>
              <a:t>For activists, labelling these practices a ‘deprivation of liberty’ can bolster claims to </a:t>
            </a:r>
            <a:r>
              <a:rPr lang="en-US" sz="1500" i="1" dirty="0"/>
              <a:t>abolish </a:t>
            </a:r>
            <a:r>
              <a:rPr lang="en-US" sz="1500" dirty="0"/>
              <a:t>restrictive care practices </a:t>
            </a:r>
            <a:r>
              <a:rPr lang="en-US" sz="1500" i="1" dirty="0"/>
              <a:t>wherever they take place</a:t>
            </a:r>
            <a:r>
              <a:rPr lang="en-US" sz="1500" dirty="0"/>
              <a:t>, particularly in connection with the CRPD.</a:t>
            </a:r>
          </a:p>
          <a:p>
            <a:pPr marL="0" indent="0">
              <a:lnSpc>
                <a:spcPct val="120000"/>
              </a:lnSpc>
              <a:buNone/>
            </a:pPr>
            <a:r>
              <a:rPr lang="en-US" sz="1500" b="1" dirty="0">
                <a:solidFill>
                  <a:schemeClr val="accent2"/>
                </a:solidFill>
              </a:rPr>
              <a:t>Reformist: </a:t>
            </a:r>
            <a:r>
              <a:rPr lang="en-US" sz="1500" dirty="0"/>
              <a:t>For reformers, liberty ‘safeguards’ are attractive as a way to reduce (but not abolish) restrictive practices and ‘shine a light’ on the circumstances of care, enabling challenge and improvement where possible.</a:t>
            </a:r>
            <a:endParaRPr lang="en-GB" sz="1500" dirty="0"/>
          </a:p>
        </p:txBody>
      </p:sp>
      <p:sp>
        <p:nvSpPr>
          <p:cNvPr id="4" name="Slide Number Placeholder 3">
            <a:extLst>
              <a:ext uri="{FF2B5EF4-FFF2-40B4-BE49-F238E27FC236}">
                <a16:creationId xmlns:a16="http://schemas.microsoft.com/office/drawing/2014/main" id="{DA6C1D2D-CB4B-16EB-C373-DF744D36AA84}"/>
              </a:ext>
            </a:extLst>
          </p:cNvPr>
          <p:cNvSpPr>
            <a:spLocks noGrp="1"/>
          </p:cNvSpPr>
          <p:nvPr>
            <p:ph type="sldNum" sz="quarter" idx="12"/>
          </p:nvPr>
        </p:nvSpPr>
        <p:spPr>
          <a:xfrm>
            <a:off x="11492908" y="3219853"/>
            <a:ext cx="629653" cy="429830"/>
          </a:xfrm>
        </p:spPr>
        <p:txBody>
          <a:bodyPr>
            <a:normAutofit/>
          </a:bodyPr>
          <a:lstStyle/>
          <a:p>
            <a:pPr>
              <a:spcAft>
                <a:spcPts val="600"/>
              </a:spcAft>
            </a:pPr>
            <a:fld id="{EFE71E98-A417-4ECC-ACEB-C0490C20DB04}" type="slidenum">
              <a:rPr lang="en-US">
                <a:solidFill>
                  <a:schemeClr val="tx1"/>
                </a:solidFill>
              </a:rPr>
              <a:pPr>
                <a:spcAft>
                  <a:spcPts val="600"/>
                </a:spcAft>
              </a:pPr>
              <a:t>10</a:t>
            </a:fld>
            <a:endParaRPr lang="en-US">
              <a:solidFill>
                <a:schemeClr val="tx1"/>
              </a:solidFill>
            </a:endParaRPr>
          </a:p>
        </p:txBody>
      </p:sp>
    </p:spTree>
    <p:extLst>
      <p:ext uri="{BB962C8B-B14F-4D97-AF65-F5344CB8AC3E}">
        <p14:creationId xmlns:p14="http://schemas.microsoft.com/office/powerpoint/2010/main" val="3179120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265911B-1E2F-489E-97EF-A15A9299E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2119D4F1-CE65-4D74-A168-F27C15F1B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55116327-3DB5-B0B5-AE7D-3773ACA92C82}"/>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5664" r="-2" b="13616"/>
          <a:stretch/>
        </p:blipFill>
        <p:spPr bwMode="auto">
          <a:xfrm>
            <a:off x="20" y="10"/>
            <a:ext cx="6095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5EDB8CE-5739-7685-989B-330D51E7686A}"/>
              </a:ext>
            </a:extLst>
          </p:cNvPr>
          <p:cNvSpPr>
            <a:spLocks noGrp="1"/>
          </p:cNvSpPr>
          <p:nvPr>
            <p:ph type="title"/>
          </p:nvPr>
        </p:nvSpPr>
        <p:spPr>
          <a:xfrm>
            <a:off x="1028700" y="1025718"/>
            <a:ext cx="4057650" cy="4770783"/>
          </a:xfrm>
        </p:spPr>
        <p:txBody>
          <a:bodyPr anchor="ctr">
            <a:normAutofit/>
          </a:bodyPr>
          <a:lstStyle/>
          <a:p>
            <a:pPr algn="ctr"/>
            <a:r>
              <a:rPr lang="en-US">
                <a:solidFill>
                  <a:srgbClr val="FFFFFF"/>
                </a:solidFill>
              </a:rPr>
              <a:t>Limits and challenges</a:t>
            </a:r>
            <a:endParaRPr lang="en-GB">
              <a:solidFill>
                <a:srgbClr val="FFFFFF"/>
              </a:solidFill>
            </a:endParaRPr>
          </a:p>
        </p:txBody>
      </p:sp>
      <p:sp>
        <p:nvSpPr>
          <p:cNvPr id="3" name="Content Placeholder 2">
            <a:extLst>
              <a:ext uri="{FF2B5EF4-FFF2-40B4-BE49-F238E27FC236}">
                <a16:creationId xmlns:a16="http://schemas.microsoft.com/office/drawing/2014/main" id="{A088C78C-53D9-F2AA-08FD-0525A54D43C2}"/>
              </a:ext>
            </a:extLst>
          </p:cNvPr>
          <p:cNvSpPr>
            <a:spLocks noGrp="1"/>
          </p:cNvSpPr>
          <p:nvPr>
            <p:ph idx="1"/>
          </p:nvPr>
        </p:nvSpPr>
        <p:spPr>
          <a:xfrm>
            <a:off x="7179972" y="762000"/>
            <a:ext cx="3825025" cy="5334000"/>
          </a:xfrm>
        </p:spPr>
        <p:txBody>
          <a:bodyPr anchor="ctr">
            <a:normAutofit/>
          </a:bodyPr>
          <a:lstStyle/>
          <a:p>
            <a:pPr marL="0" indent="0">
              <a:lnSpc>
                <a:spcPct val="120000"/>
              </a:lnSpc>
              <a:buNone/>
            </a:pPr>
            <a:r>
              <a:rPr lang="en-US" sz="1400" b="1" dirty="0">
                <a:solidFill>
                  <a:schemeClr val="accent2"/>
                </a:solidFill>
              </a:rPr>
              <a:t>Calling it out:</a:t>
            </a:r>
            <a:r>
              <a:rPr lang="en-US" sz="1400" dirty="0">
                <a:solidFill>
                  <a:schemeClr val="accent2"/>
                </a:solidFill>
              </a:rPr>
              <a:t> </a:t>
            </a:r>
            <a:r>
              <a:rPr lang="en-US" sz="1400" dirty="0"/>
              <a:t>Labelling something a ‘deprivation of liberty’ does not necessarily result in reduction, it can (paradoxically) result in it being </a:t>
            </a:r>
            <a:r>
              <a:rPr lang="en-US" sz="1400" i="1" dirty="0"/>
              <a:t>legitimated</a:t>
            </a:r>
            <a:r>
              <a:rPr lang="en-US" sz="1400" dirty="0"/>
              <a:t> through authorization and normalization processes.</a:t>
            </a:r>
          </a:p>
          <a:p>
            <a:pPr marL="0" indent="0">
              <a:lnSpc>
                <a:spcPct val="120000"/>
              </a:lnSpc>
              <a:buNone/>
            </a:pPr>
            <a:r>
              <a:rPr lang="en-US" sz="1400" b="1" dirty="0">
                <a:solidFill>
                  <a:schemeClr val="accent2"/>
                </a:solidFill>
              </a:rPr>
              <a:t>Abolitionist: </a:t>
            </a:r>
            <a:r>
              <a:rPr lang="en-US" sz="1400" dirty="0"/>
              <a:t>There are some situations where it is extremely hard to see how to avoid some level of ‘supervision and control’. Even if we strengthen ‘legal capacity’ provisions to facilitate consent, there will be people who continue to object to their arrangements.</a:t>
            </a:r>
          </a:p>
          <a:p>
            <a:pPr marL="0" indent="0">
              <a:lnSpc>
                <a:spcPct val="120000"/>
              </a:lnSpc>
              <a:buNone/>
            </a:pPr>
            <a:r>
              <a:rPr lang="en-US" sz="1400" b="1" dirty="0">
                <a:solidFill>
                  <a:schemeClr val="accent2"/>
                </a:solidFill>
              </a:rPr>
              <a:t>Reformist: </a:t>
            </a:r>
            <a:r>
              <a:rPr lang="en-US" sz="1400" dirty="0"/>
              <a:t>Liberty safeguards only operate among the ‘actually existing options’ – if there </a:t>
            </a:r>
            <a:r>
              <a:rPr lang="en-US" sz="1400" i="1" dirty="0"/>
              <a:t>are </a:t>
            </a:r>
            <a:r>
              <a:rPr lang="en-US" sz="1400" dirty="0"/>
              <a:t>no less restrictive options available, it is very hard to secure improvements. They need to be coupled to strong positive obligations to deliver meaningful entitlements to home, personal assistance, and non-coercive support (i.e. ‘independent living’…)</a:t>
            </a:r>
            <a:endParaRPr lang="en-GB" sz="1400" dirty="0"/>
          </a:p>
        </p:txBody>
      </p:sp>
      <p:sp>
        <p:nvSpPr>
          <p:cNvPr id="4" name="Slide Number Placeholder 3">
            <a:extLst>
              <a:ext uri="{FF2B5EF4-FFF2-40B4-BE49-F238E27FC236}">
                <a16:creationId xmlns:a16="http://schemas.microsoft.com/office/drawing/2014/main" id="{3E98A0DC-3FCE-59E0-7007-AEB68CB4422F}"/>
              </a:ext>
            </a:extLst>
          </p:cNvPr>
          <p:cNvSpPr>
            <a:spLocks noGrp="1"/>
          </p:cNvSpPr>
          <p:nvPr>
            <p:ph type="sldNum" sz="quarter" idx="12"/>
          </p:nvPr>
        </p:nvSpPr>
        <p:spPr>
          <a:xfrm>
            <a:off x="11492908" y="3219853"/>
            <a:ext cx="629653" cy="429830"/>
          </a:xfrm>
        </p:spPr>
        <p:txBody>
          <a:bodyPr>
            <a:normAutofit/>
          </a:bodyPr>
          <a:lstStyle/>
          <a:p>
            <a:pPr>
              <a:spcAft>
                <a:spcPts val="600"/>
              </a:spcAft>
            </a:pPr>
            <a:fld id="{EFE71E98-A417-4ECC-ACEB-C0490C20DB04}" type="slidenum">
              <a:rPr lang="en-US">
                <a:solidFill>
                  <a:schemeClr val="tx1"/>
                </a:solidFill>
              </a:rPr>
              <a:pPr>
                <a:spcAft>
                  <a:spcPts val="600"/>
                </a:spcAft>
              </a:pPr>
              <a:t>11</a:t>
            </a:fld>
            <a:endParaRPr lang="en-US">
              <a:solidFill>
                <a:schemeClr val="tx1"/>
              </a:solidFill>
            </a:endParaRPr>
          </a:p>
        </p:txBody>
      </p:sp>
    </p:spTree>
    <p:extLst>
      <p:ext uri="{BB962C8B-B14F-4D97-AF65-F5344CB8AC3E}">
        <p14:creationId xmlns:p14="http://schemas.microsoft.com/office/powerpoint/2010/main" val="4135693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7218290-08E7-4AB8-8549-F625B01F0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4871C1-4382-0751-CA72-9322731DC2D7}"/>
              </a:ext>
            </a:extLst>
          </p:cNvPr>
          <p:cNvSpPr>
            <a:spLocks noGrp="1"/>
          </p:cNvSpPr>
          <p:nvPr>
            <p:ph type="title"/>
          </p:nvPr>
        </p:nvSpPr>
        <p:spPr>
          <a:xfrm>
            <a:off x="1429566" y="762001"/>
            <a:ext cx="5008696" cy="1141004"/>
          </a:xfrm>
        </p:spPr>
        <p:txBody>
          <a:bodyPr>
            <a:normAutofit/>
          </a:bodyPr>
          <a:lstStyle/>
          <a:p>
            <a:r>
              <a:rPr lang="en-US" dirty="0"/>
              <a:t>Take home messages</a:t>
            </a:r>
            <a:endParaRPr lang="en-GB" dirty="0"/>
          </a:p>
        </p:txBody>
      </p:sp>
      <p:sp>
        <p:nvSpPr>
          <p:cNvPr id="3" name="Content Placeholder 2">
            <a:extLst>
              <a:ext uri="{FF2B5EF4-FFF2-40B4-BE49-F238E27FC236}">
                <a16:creationId xmlns:a16="http://schemas.microsoft.com/office/drawing/2014/main" id="{7F3CEFD1-3C16-5412-1D50-E8AE7C9C5180}"/>
              </a:ext>
            </a:extLst>
          </p:cNvPr>
          <p:cNvSpPr>
            <a:spLocks noGrp="1"/>
          </p:cNvSpPr>
          <p:nvPr>
            <p:ph idx="1"/>
          </p:nvPr>
        </p:nvSpPr>
        <p:spPr>
          <a:xfrm>
            <a:off x="687897" y="2130804"/>
            <a:ext cx="5221067" cy="3965195"/>
          </a:xfrm>
        </p:spPr>
        <p:txBody>
          <a:bodyPr>
            <a:normAutofit fontScale="92500" lnSpcReduction="20000"/>
          </a:bodyPr>
          <a:lstStyle/>
          <a:p>
            <a:r>
              <a:rPr lang="en-US" sz="1600" dirty="0"/>
              <a:t>Regulating restrictive community care arrangements as social care detention recognizes the realities of care for many older (and disabled) adults</a:t>
            </a:r>
          </a:p>
          <a:p>
            <a:r>
              <a:rPr lang="en-US" sz="1600" i="1" dirty="0"/>
              <a:t>However, </a:t>
            </a:r>
            <a:r>
              <a:rPr lang="en-US" sz="1600" dirty="0"/>
              <a:t>recognition and even regulation does not solve the problem (and potentially legitimates it)</a:t>
            </a:r>
          </a:p>
          <a:p>
            <a:r>
              <a:rPr lang="en-US" sz="1600" dirty="0"/>
              <a:t>For abolitionists and reformers alike, there also need to be strong positive obligations to deliver </a:t>
            </a:r>
            <a:r>
              <a:rPr lang="en-US" sz="1600" i="1" dirty="0"/>
              <a:t>less restrictive </a:t>
            </a:r>
            <a:r>
              <a:rPr lang="en-US" sz="1600" dirty="0"/>
              <a:t>(non-institutional) alternatives to mainstream care for older adults, modelled on article 19 CRPD.</a:t>
            </a:r>
          </a:p>
          <a:p>
            <a:r>
              <a:rPr lang="en-US" sz="1600" dirty="0"/>
              <a:t>Abolitionists need to think deeply about what ‘liberty’ looks like for people whose care may require a level of supervision and control (or be honest about the realities of this model)</a:t>
            </a:r>
          </a:p>
        </p:txBody>
      </p:sp>
      <p:pic>
        <p:nvPicPr>
          <p:cNvPr id="5" name="Picture 2">
            <a:extLst>
              <a:ext uri="{FF2B5EF4-FFF2-40B4-BE49-F238E27FC236}">
                <a16:creationId xmlns:a16="http://schemas.microsoft.com/office/drawing/2014/main" id="{8E1E3B8D-1F6F-A226-53C4-E0F4835D80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75" r="15127" b="3"/>
          <a:stretch/>
        </p:blipFill>
        <p:spPr bwMode="auto">
          <a:xfrm>
            <a:off x="6639965" y="1114197"/>
            <a:ext cx="4629606" cy="4629606"/>
          </a:xfrm>
          <a:custGeom>
            <a:avLst/>
            <a:gdLst/>
            <a:ahLst/>
            <a:cxnLst/>
            <a:rect l="l" t="t" r="r" b="b"/>
            <a:pathLst>
              <a:path w="4629606" h="4629606">
                <a:moveTo>
                  <a:pt x="2314803" y="0"/>
                </a:moveTo>
                <a:cubicBezTo>
                  <a:pt x="3593233" y="0"/>
                  <a:pt x="4629606" y="1036373"/>
                  <a:pt x="4629606" y="2314803"/>
                </a:cubicBezTo>
                <a:cubicBezTo>
                  <a:pt x="4629606" y="3593233"/>
                  <a:pt x="3593233" y="4629606"/>
                  <a:pt x="2314803" y="4629606"/>
                </a:cubicBezTo>
                <a:cubicBezTo>
                  <a:pt x="1036373" y="4629606"/>
                  <a:pt x="0" y="3593233"/>
                  <a:pt x="0" y="2314803"/>
                </a:cubicBezTo>
                <a:cubicBezTo>
                  <a:pt x="0" y="1036373"/>
                  <a:pt x="1036373" y="0"/>
                  <a:pt x="2314803" y="0"/>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A6C1D2D-CB4B-16EB-C373-DF744D36AA84}"/>
              </a:ext>
            </a:extLst>
          </p:cNvPr>
          <p:cNvSpPr>
            <a:spLocks noGrp="1"/>
          </p:cNvSpPr>
          <p:nvPr>
            <p:ph type="sldNum" sz="quarter" idx="12"/>
          </p:nvPr>
        </p:nvSpPr>
        <p:spPr>
          <a:xfrm>
            <a:off x="11492908" y="3219853"/>
            <a:ext cx="629653" cy="429830"/>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EFE71E98-A417-4ECC-ACEB-C0490C20DB04}" type="slidenum">
              <a:rPr kumimoji="0" lang="en-US" b="1" i="0" u="none" strike="noStrike" kern="1200" cap="none" spc="0" normalizeH="0" baseline="0" noProof="0">
                <a:ln>
                  <a:noFill/>
                </a:ln>
                <a:solidFill>
                  <a:schemeClr val="tx1"/>
                </a:solidFill>
                <a:effectLst/>
                <a:uLnTx/>
                <a:uFillTx/>
                <a:latin typeface="Trade Gothic Next Cond"/>
                <a:ea typeface="+mn-ea"/>
                <a:cs typeface="+mn-cs"/>
              </a:rPr>
              <a:pPr marL="0" marR="0" lvl="0" indent="0" defTabSz="914400" rtl="0" eaLnBrk="1" fontAlgn="auto" latinLnBrk="0" hangingPunct="1">
                <a:spcBef>
                  <a:spcPts val="0"/>
                </a:spcBef>
                <a:spcAft>
                  <a:spcPts val="600"/>
                </a:spcAft>
                <a:buClrTx/>
                <a:buSzTx/>
                <a:buFontTx/>
                <a:buNone/>
                <a:tabLst/>
                <a:defRPr/>
              </a:pPr>
              <a:t>12</a:t>
            </a:fld>
            <a:endParaRPr kumimoji="0" lang="en-US" b="1" i="0" u="none" strike="noStrike" kern="1200" cap="none" spc="0" normalizeH="0" baseline="0" noProof="0">
              <a:ln>
                <a:noFill/>
              </a:ln>
              <a:solidFill>
                <a:schemeClr val="tx1"/>
              </a:solidFill>
              <a:effectLst/>
              <a:uLnTx/>
              <a:uFillTx/>
              <a:latin typeface="Trade Gothic Next Cond"/>
              <a:ea typeface="+mn-ea"/>
              <a:cs typeface="+mn-cs"/>
            </a:endParaRPr>
          </a:p>
        </p:txBody>
      </p:sp>
    </p:spTree>
    <p:extLst>
      <p:ext uri="{BB962C8B-B14F-4D97-AF65-F5344CB8AC3E}">
        <p14:creationId xmlns:p14="http://schemas.microsoft.com/office/powerpoint/2010/main" val="968843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6">
            <a:extLst>
              <a:ext uri="{FF2B5EF4-FFF2-40B4-BE49-F238E27FC236}">
                <a16:creationId xmlns:a16="http://schemas.microsoft.com/office/drawing/2014/main" id="{1C8B38D4-9D92-4608-A16B-260E8CC21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19" name="Oval 18">
            <a:extLst>
              <a:ext uri="{FF2B5EF4-FFF2-40B4-BE49-F238E27FC236}">
                <a16:creationId xmlns:a16="http://schemas.microsoft.com/office/drawing/2014/main" id="{01A94AE6-0978-4A09-B78E-D60AC4842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3411"/>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ade Gothic Next Light"/>
              <a:ea typeface="+mn-ea"/>
              <a:cs typeface="+mn-cs"/>
            </a:endParaRPr>
          </a:p>
        </p:txBody>
      </p:sp>
      <p:sp>
        <p:nvSpPr>
          <p:cNvPr id="2" name="Title 1">
            <a:extLst>
              <a:ext uri="{FF2B5EF4-FFF2-40B4-BE49-F238E27FC236}">
                <a16:creationId xmlns:a16="http://schemas.microsoft.com/office/drawing/2014/main" id="{6981B596-B1E3-32B1-2364-CEBFFC89C175}"/>
              </a:ext>
            </a:extLst>
          </p:cNvPr>
          <p:cNvSpPr>
            <a:spLocks noGrp="1"/>
          </p:cNvSpPr>
          <p:nvPr>
            <p:ph type="title"/>
          </p:nvPr>
        </p:nvSpPr>
        <p:spPr>
          <a:xfrm>
            <a:off x="1207828" y="2286000"/>
            <a:ext cx="3643951" cy="2286000"/>
          </a:xfrm>
        </p:spPr>
        <p:txBody>
          <a:bodyPr anchor="ctr">
            <a:normAutofit/>
          </a:bodyPr>
          <a:lstStyle/>
          <a:p>
            <a:pPr algn="ctr"/>
            <a:r>
              <a:rPr lang="en-US" dirty="0">
                <a:solidFill>
                  <a:schemeClr val="bg1"/>
                </a:solidFill>
              </a:rPr>
              <a:t>Credits, copyright and grateful thanks…</a:t>
            </a:r>
            <a:endParaRPr lang="en-GB" dirty="0">
              <a:solidFill>
                <a:schemeClr val="bg1"/>
              </a:solidFill>
            </a:endParaRPr>
          </a:p>
        </p:txBody>
      </p:sp>
      <p:graphicFrame>
        <p:nvGraphicFramePr>
          <p:cNvPr id="6" name="Content Placeholder 2">
            <a:extLst>
              <a:ext uri="{FF2B5EF4-FFF2-40B4-BE49-F238E27FC236}">
                <a16:creationId xmlns:a16="http://schemas.microsoft.com/office/drawing/2014/main" id="{750DE758-B983-EB1C-E1C9-0E4AF76F579E}"/>
              </a:ext>
            </a:extLst>
          </p:cNvPr>
          <p:cNvGraphicFramePr>
            <a:graphicFrameLocks noGrp="1"/>
          </p:cNvGraphicFramePr>
          <p:nvPr>
            <p:ph idx="1"/>
            <p:extLst>
              <p:ext uri="{D42A27DB-BD31-4B8C-83A1-F6EECF244321}">
                <p14:modId xmlns:p14="http://schemas.microsoft.com/office/powerpoint/2010/main" val="334892879"/>
              </p:ext>
            </p:extLst>
          </p:nvPr>
        </p:nvGraphicFramePr>
        <p:xfrm>
          <a:off x="6857999" y="762000"/>
          <a:ext cx="4543197" cy="5393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AE7F2544-BA30-6C8F-647B-C01D5440474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FE71E98-A417-4ECC-ACEB-C0490C20DB04}" type="slidenum">
              <a:rPr kumimoji="0" lang="en-US" sz="1600" b="1" i="0" u="none" strike="noStrike" kern="1200" cap="none" spc="0" normalizeH="0" baseline="0" noProof="0" smtClean="0">
                <a:ln>
                  <a:noFill/>
                </a:ln>
                <a:solidFill>
                  <a:prstClr val="white">
                    <a:tint val="75000"/>
                  </a:prstClr>
                </a:solidFill>
                <a:effectLst/>
                <a:uLnTx/>
                <a:uFillTx/>
                <a:latin typeface="Trade Gothic Next Cond"/>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600" b="1" i="0" u="none" strike="noStrike" kern="1200" cap="none" spc="0" normalizeH="0" baseline="0" noProof="0">
              <a:ln>
                <a:noFill/>
              </a:ln>
              <a:solidFill>
                <a:prstClr val="white">
                  <a:tint val="75000"/>
                </a:prstClr>
              </a:solidFill>
              <a:effectLst/>
              <a:uLnTx/>
              <a:uFillTx/>
              <a:latin typeface="Trade Gothic Next Cond"/>
              <a:ea typeface="+mn-ea"/>
              <a:cs typeface="+mn-cs"/>
            </a:endParaRPr>
          </a:p>
        </p:txBody>
      </p:sp>
    </p:spTree>
    <p:extLst>
      <p:ext uri="{BB962C8B-B14F-4D97-AF65-F5344CB8AC3E}">
        <p14:creationId xmlns:p14="http://schemas.microsoft.com/office/powerpoint/2010/main" val="1938400476"/>
      </p:ext>
    </p:extLst>
  </p:cSld>
  <p:clrMapOvr>
    <a:masterClrMapping/>
  </p:clrMapOvr>
</p:sld>
</file>

<file path=ppt/theme/theme1.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1934</Words>
  <Application>Microsoft Office PowerPoint</Application>
  <PresentationFormat>Widescreen</PresentationFormat>
  <Paragraphs>117</Paragraphs>
  <Slides>13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Trade Gothic Next Cond</vt:lpstr>
      <vt:lpstr>Trade Gothic Next Light</vt:lpstr>
      <vt:lpstr>PortalVTI</vt:lpstr>
      <vt:lpstr>Social care detention:  Shining a light on restrictive care practices for older adults?</vt:lpstr>
      <vt:lpstr>Social care detention</vt:lpstr>
      <vt:lpstr>Distinguishing social care detention</vt:lpstr>
      <vt:lpstr>The Cheshire West ‘acid test’</vt:lpstr>
      <vt:lpstr>On detaining 300,000 people…</vt:lpstr>
      <vt:lpstr>Like a shard of glass…</vt:lpstr>
      <vt:lpstr>Counter-intuitive?</vt:lpstr>
      <vt:lpstr>Yet… also intuitive?</vt:lpstr>
      <vt:lpstr>Mr P</vt:lpstr>
      <vt:lpstr>Why recognize and regulate social care detention?</vt:lpstr>
      <vt:lpstr>Limits and challenges</vt:lpstr>
      <vt:lpstr>Take home messages</vt:lpstr>
      <vt:lpstr>Credits, copyright and grateful 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care detention:  Shining a light on restrictive care practices for older adults?</dc:title>
  <dc:creator>Lucy Series</dc:creator>
  <cp:lastModifiedBy>Lucy Series</cp:lastModifiedBy>
  <cp:revision>1</cp:revision>
  <dcterms:created xsi:type="dcterms:W3CDTF">2023-04-28T08:03:22Z</dcterms:created>
  <dcterms:modified xsi:type="dcterms:W3CDTF">2023-04-28T08:54:52Z</dcterms:modified>
</cp:coreProperties>
</file>